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diagrams/data1.xml" ContentType="application/vnd.openxmlformats-officedocument.drawingml.diagramData+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erverZoom="100000" showSpecialPlsOnTitleSld="0" strictFirstAndLastChars="0" saveSubsetFonts="1">
  <p:sldMasterIdLst>
    <p:sldMasterId id="2147483649" r:id="rId1"/>
  </p:sldMasterIdLst>
  <p:notesMasterIdLst>
    <p:notesMasterId r:id="rId16"/>
  </p:notesMasterIdLst>
  <p:handoutMasterIdLst>
    <p:handoutMasterId r:id="rId17"/>
  </p:handoutMasterIdLst>
  <p:sldIdLst>
    <p:sldId id="260" r:id="rId2"/>
    <p:sldId id="257" r:id="rId3"/>
    <p:sldId id="259" r:id="rId4"/>
    <p:sldId id="261" r:id="rId5"/>
    <p:sldId id="263" r:id="rId6"/>
    <p:sldId id="264" r:id="rId7"/>
    <p:sldId id="262" r:id="rId8"/>
    <p:sldId id="265" r:id="rId9"/>
    <p:sldId id="267" r:id="rId10"/>
    <p:sldId id="266" r:id="rId11"/>
    <p:sldId id="271" r:id="rId12"/>
    <p:sldId id="269" r:id="rId13"/>
    <p:sldId id="268" r:id="rId14"/>
    <p:sldId id="270" r:id="rId15"/>
  </p:sldIdLst>
  <p:sldSz cx="9144000" cy="6858000" type="screen4x3"/>
  <p:notesSz cx="6858000" cy="9144000"/>
  <p:defaultTextStyle>
    <a:defPPr>
      <a:defRPr lang="de-DE"/>
    </a:defPPr>
    <a:lvl1pPr algn="l" rtl="0" eaLnBrk="0" fontAlgn="base" hangingPunct="0">
      <a:spcBef>
        <a:spcPct val="0"/>
      </a:spcBef>
      <a:spcAft>
        <a:spcPct val="0"/>
      </a:spcAft>
      <a:defRPr sz="1400" kern="12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1pPr>
    <a:lvl2pPr marL="457200" algn="l" rtl="0" eaLnBrk="0" fontAlgn="base" hangingPunct="0">
      <a:spcBef>
        <a:spcPct val="0"/>
      </a:spcBef>
      <a:spcAft>
        <a:spcPct val="0"/>
      </a:spcAft>
      <a:defRPr sz="1400" kern="12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2pPr>
    <a:lvl3pPr marL="914400" algn="l" rtl="0" eaLnBrk="0" fontAlgn="base" hangingPunct="0">
      <a:spcBef>
        <a:spcPct val="0"/>
      </a:spcBef>
      <a:spcAft>
        <a:spcPct val="0"/>
      </a:spcAft>
      <a:defRPr sz="1400" kern="12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3pPr>
    <a:lvl4pPr marL="1371600" algn="l" rtl="0" eaLnBrk="0" fontAlgn="base" hangingPunct="0">
      <a:spcBef>
        <a:spcPct val="0"/>
      </a:spcBef>
      <a:spcAft>
        <a:spcPct val="0"/>
      </a:spcAft>
      <a:defRPr sz="1400" kern="12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4pPr>
    <a:lvl5pPr marL="1828800" algn="l" rtl="0" eaLnBrk="0" fontAlgn="base" hangingPunct="0">
      <a:spcBef>
        <a:spcPct val="0"/>
      </a:spcBef>
      <a:spcAft>
        <a:spcPct val="0"/>
      </a:spcAft>
      <a:defRPr sz="1400" kern="12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5pPr>
    <a:lvl6pPr marL="2286000" algn="l" defTabSz="914400" rtl="0" eaLnBrk="1" latinLnBrk="0" hangingPunct="1">
      <a:defRPr sz="1400" kern="12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6pPr>
    <a:lvl7pPr marL="2743200" algn="l" defTabSz="914400" rtl="0" eaLnBrk="1" latinLnBrk="0" hangingPunct="1">
      <a:defRPr sz="1400" kern="12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7pPr>
    <a:lvl8pPr marL="3200400" algn="l" defTabSz="914400" rtl="0" eaLnBrk="1" latinLnBrk="0" hangingPunct="1">
      <a:defRPr sz="1400" kern="12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8pPr>
    <a:lvl9pPr marL="3657600" algn="l" defTabSz="914400" rtl="0" eaLnBrk="1" latinLnBrk="0" hangingPunct="1">
      <a:defRPr sz="1400" kern="12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04F8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83" autoAdjust="0"/>
    <p:restoredTop sz="85305" autoAdjust="0"/>
  </p:normalViewPr>
  <p:slideViewPr>
    <p:cSldViewPr>
      <p:cViewPr varScale="1">
        <p:scale>
          <a:sx n="62" d="100"/>
          <a:sy n="62" d="100"/>
        </p:scale>
        <p:origin x="-1734"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5" d="100"/>
          <a:sy n="85" d="100"/>
        </p:scale>
        <p:origin x="3120" y="9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AAAF7E-3379-4666-A2BD-1F9B18478E85}"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de-DE"/>
        </a:p>
      </dgm:t>
    </dgm:pt>
    <dgm:pt modelId="{8CF8187C-7078-44F9-8E91-981F38AA522C}">
      <dgm:prSet phldrT="[Text]" custT="1"/>
      <dgm:spPr>
        <a:solidFill>
          <a:srgbClr val="A5C300"/>
        </a:solidFill>
      </dgm:spPr>
      <dgm:t>
        <a:bodyPr/>
        <a:lstStyle/>
        <a:p>
          <a:r>
            <a:rPr lang="de-DE" sz="1500" b="1" dirty="0" smtClean="0">
              <a:solidFill>
                <a:schemeClr val="tx1"/>
              </a:solidFill>
            </a:rPr>
            <a:t>Einbindung in die Internationalisierungsstrategie</a:t>
          </a:r>
          <a:endParaRPr lang="de-DE" sz="1500" b="1" dirty="0">
            <a:solidFill>
              <a:schemeClr val="tx1"/>
            </a:solidFill>
          </a:endParaRPr>
        </a:p>
      </dgm:t>
    </dgm:pt>
    <dgm:pt modelId="{AECCCEAE-FE02-4C1A-A300-FC679E5B47B9}" type="parTrans" cxnId="{1335DE90-E856-4787-961B-9A0BF9D9878E}">
      <dgm:prSet/>
      <dgm:spPr/>
      <dgm:t>
        <a:bodyPr/>
        <a:lstStyle/>
        <a:p>
          <a:endParaRPr lang="de-DE"/>
        </a:p>
      </dgm:t>
    </dgm:pt>
    <dgm:pt modelId="{8A006499-BF73-4668-BF3E-BFE2682B65ED}" type="sibTrans" cxnId="{1335DE90-E856-4787-961B-9A0BF9D9878E}">
      <dgm:prSet/>
      <dgm:spPr>
        <a:solidFill>
          <a:schemeClr val="accent1"/>
        </a:solidFill>
        <a:ln>
          <a:solidFill>
            <a:schemeClr val="tx1"/>
          </a:solidFill>
        </a:ln>
      </dgm:spPr>
      <dgm:t>
        <a:bodyPr/>
        <a:lstStyle/>
        <a:p>
          <a:endParaRPr lang="de-DE"/>
        </a:p>
      </dgm:t>
    </dgm:pt>
    <dgm:pt modelId="{35ADCC2D-DEBD-4DB9-A375-B7ABAE572F5C}">
      <dgm:prSet phldrT="[Text]" custT="1"/>
      <dgm:spPr>
        <a:solidFill>
          <a:srgbClr val="A5C300"/>
        </a:solidFill>
      </dgm:spPr>
      <dgm:t>
        <a:bodyPr/>
        <a:lstStyle/>
        <a:p>
          <a:r>
            <a:rPr lang="de-DE" sz="1500" b="1" dirty="0" smtClean="0">
              <a:solidFill>
                <a:schemeClr val="tx1"/>
              </a:solidFill>
            </a:rPr>
            <a:t>Auswahl der Kooperationspartner</a:t>
          </a:r>
          <a:endParaRPr lang="de-DE" sz="1500" b="1" dirty="0">
            <a:solidFill>
              <a:schemeClr val="tx1"/>
            </a:solidFill>
          </a:endParaRPr>
        </a:p>
      </dgm:t>
    </dgm:pt>
    <dgm:pt modelId="{B998F9A8-FBB1-460A-BCB5-F99434C758AD}" type="parTrans" cxnId="{FA2861FA-4A6F-47A4-AFB3-280032464775}">
      <dgm:prSet/>
      <dgm:spPr/>
      <dgm:t>
        <a:bodyPr/>
        <a:lstStyle/>
        <a:p>
          <a:endParaRPr lang="de-DE"/>
        </a:p>
      </dgm:t>
    </dgm:pt>
    <dgm:pt modelId="{910110E0-DB0B-402F-956B-C95A0EF8712D}" type="sibTrans" cxnId="{FA2861FA-4A6F-47A4-AFB3-280032464775}">
      <dgm:prSet/>
      <dgm:spPr>
        <a:solidFill>
          <a:schemeClr val="accent1"/>
        </a:solidFill>
        <a:ln>
          <a:solidFill>
            <a:schemeClr val="tx1"/>
          </a:solidFill>
        </a:ln>
      </dgm:spPr>
      <dgm:t>
        <a:bodyPr/>
        <a:lstStyle/>
        <a:p>
          <a:endParaRPr lang="de-DE"/>
        </a:p>
      </dgm:t>
    </dgm:pt>
    <dgm:pt modelId="{BA24E052-1B19-4EB5-9673-0A996A5AFF60}">
      <dgm:prSet phldrT="[Text]" custT="1"/>
      <dgm:spPr>
        <a:solidFill>
          <a:srgbClr val="A5C300"/>
        </a:solidFill>
      </dgm:spPr>
      <dgm:t>
        <a:bodyPr/>
        <a:lstStyle/>
        <a:p>
          <a:r>
            <a:rPr lang="de-DE" sz="1500" b="1" dirty="0" smtClean="0">
              <a:solidFill>
                <a:schemeClr val="tx1"/>
              </a:solidFill>
            </a:rPr>
            <a:t>Schaffung institutioneller Rahmenbedingungen</a:t>
          </a:r>
          <a:endParaRPr lang="de-DE" sz="1500" b="1" dirty="0">
            <a:solidFill>
              <a:schemeClr val="tx1"/>
            </a:solidFill>
          </a:endParaRPr>
        </a:p>
      </dgm:t>
    </dgm:pt>
    <dgm:pt modelId="{259A082E-4C06-477A-B399-50FB3E3A51F5}" type="parTrans" cxnId="{B5F79034-2F0F-4E07-B4CB-FD1CE69C5044}">
      <dgm:prSet/>
      <dgm:spPr/>
      <dgm:t>
        <a:bodyPr/>
        <a:lstStyle/>
        <a:p>
          <a:endParaRPr lang="de-DE"/>
        </a:p>
      </dgm:t>
    </dgm:pt>
    <dgm:pt modelId="{9E1245AF-4650-4720-B93C-37BE1603E242}" type="sibTrans" cxnId="{B5F79034-2F0F-4E07-B4CB-FD1CE69C5044}">
      <dgm:prSet/>
      <dgm:spPr>
        <a:ln>
          <a:solidFill>
            <a:schemeClr val="tx1"/>
          </a:solidFill>
        </a:ln>
      </dgm:spPr>
      <dgm:t>
        <a:bodyPr/>
        <a:lstStyle/>
        <a:p>
          <a:endParaRPr lang="de-DE"/>
        </a:p>
      </dgm:t>
    </dgm:pt>
    <dgm:pt modelId="{73D0F9D2-6CE0-41BD-B2ED-0359DCBD9F7D}">
      <dgm:prSet phldrT="[Text]" custT="1"/>
      <dgm:spPr>
        <a:solidFill>
          <a:srgbClr val="A5C300"/>
        </a:solidFill>
      </dgm:spPr>
      <dgm:t>
        <a:bodyPr/>
        <a:lstStyle/>
        <a:p>
          <a:r>
            <a:rPr lang="de-DE" sz="1500" b="1" dirty="0" smtClean="0">
              <a:solidFill>
                <a:schemeClr val="tx1"/>
              </a:solidFill>
            </a:rPr>
            <a:t>kooperationsinterne/           -externe Kommunikation</a:t>
          </a:r>
          <a:endParaRPr lang="de-DE" sz="1500" b="1" dirty="0">
            <a:solidFill>
              <a:schemeClr val="tx1"/>
            </a:solidFill>
          </a:endParaRPr>
        </a:p>
      </dgm:t>
    </dgm:pt>
    <dgm:pt modelId="{7AE8DF2E-28BB-4B6C-9093-36554DED3660}" type="parTrans" cxnId="{C12D3FE9-6866-4F8A-8F31-F062876E7F24}">
      <dgm:prSet/>
      <dgm:spPr/>
      <dgm:t>
        <a:bodyPr/>
        <a:lstStyle/>
        <a:p>
          <a:endParaRPr lang="de-DE"/>
        </a:p>
      </dgm:t>
    </dgm:pt>
    <dgm:pt modelId="{D14BD5FF-4E83-40FA-88CB-40B4DF4D8307}" type="sibTrans" cxnId="{C12D3FE9-6866-4F8A-8F31-F062876E7F24}">
      <dgm:prSet/>
      <dgm:spPr>
        <a:solidFill>
          <a:schemeClr val="accent1"/>
        </a:solidFill>
        <a:ln>
          <a:solidFill>
            <a:schemeClr val="tx1"/>
          </a:solidFill>
        </a:ln>
      </dgm:spPr>
      <dgm:t>
        <a:bodyPr/>
        <a:lstStyle/>
        <a:p>
          <a:endParaRPr lang="de-DE"/>
        </a:p>
      </dgm:t>
    </dgm:pt>
    <dgm:pt modelId="{EE30A515-4108-431B-9C58-D59665E388E6}">
      <dgm:prSet phldrT="[Text]" custT="1"/>
      <dgm:spPr>
        <a:solidFill>
          <a:srgbClr val="A5C300"/>
        </a:solidFill>
      </dgm:spPr>
      <dgm:t>
        <a:bodyPr/>
        <a:lstStyle/>
        <a:p>
          <a:r>
            <a:rPr lang="de-DE" sz="1500" b="1" dirty="0" smtClean="0">
              <a:solidFill>
                <a:schemeClr val="tx1"/>
              </a:solidFill>
            </a:rPr>
            <a:t>Qualitätssicherung und Evaluation</a:t>
          </a:r>
          <a:endParaRPr lang="de-DE" sz="1500" b="1" dirty="0">
            <a:solidFill>
              <a:schemeClr val="tx1"/>
            </a:solidFill>
          </a:endParaRPr>
        </a:p>
      </dgm:t>
    </dgm:pt>
    <dgm:pt modelId="{F442782E-A9E7-431C-8483-56061F5738AA}" type="parTrans" cxnId="{5B049ECC-D90E-44F7-86F0-B07C6610E33C}">
      <dgm:prSet/>
      <dgm:spPr/>
      <dgm:t>
        <a:bodyPr/>
        <a:lstStyle/>
        <a:p>
          <a:endParaRPr lang="de-DE"/>
        </a:p>
      </dgm:t>
    </dgm:pt>
    <dgm:pt modelId="{41D31E6F-8F53-4100-9B7E-9A23F9C31E54}" type="sibTrans" cxnId="{5B049ECC-D90E-44F7-86F0-B07C6610E33C}">
      <dgm:prSet/>
      <dgm:spPr>
        <a:ln>
          <a:solidFill>
            <a:schemeClr val="tx1"/>
          </a:solidFill>
        </a:ln>
      </dgm:spPr>
      <dgm:t>
        <a:bodyPr/>
        <a:lstStyle/>
        <a:p>
          <a:endParaRPr lang="de-DE"/>
        </a:p>
      </dgm:t>
    </dgm:pt>
    <dgm:pt modelId="{17BD145A-E1D4-433D-B91F-004A75AB7DEC}" type="pres">
      <dgm:prSet presAssocID="{15AAAF7E-3379-4666-A2BD-1F9B18478E85}" presName="cycle" presStyleCnt="0">
        <dgm:presLayoutVars>
          <dgm:dir/>
          <dgm:resizeHandles val="exact"/>
        </dgm:presLayoutVars>
      </dgm:prSet>
      <dgm:spPr/>
      <dgm:t>
        <a:bodyPr/>
        <a:lstStyle/>
        <a:p>
          <a:endParaRPr lang="de-DE"/>
        </a:p>
      </dgm:t>
    </dgm:pt>
    <dgm:pt modelId="{0A4EFE30-703B-496F-8DE6-D7C735A41F53}" type="pres">
      <dgm:prSet presAssocID="{8CF8187C-7078-44F9-8E91-981F38AA522C}" presName="node" presStyleLbl="node1" presStyleIdx="0" presStyleCnt="5" custScaleX="186886" custRadScaleRad="110164" custRadScaleInc="318">
        <dgm:presLayoutVars>
          <dgm:bulletEnabled val="1"/>
        </dgm:presLayoutVars>
      </dgm:prSet>
      <dgm:spPr/>
      <dgm:t>
        <a:bodyPr/>
        <a:lstStyle/>
        <a:p>
          <a:endParaRPr lang="de-DE"/>
        </a:p>
      </dgm:t>
    </dgm:pt>
    <dgm:pt modelId="{340B485D-E05A-4A9A-997A-7CA34AEA50BF}" type="pres">
      <dgm:prSet presAssocID="{8CF8187C-7078-44F9-8E91-981F38AA522C}" presName="spNode" presStyleCnt="0"/>
      <dgm:spPr/>
    </dgm:pt>
    <dgm:pt modelId="{E847C0B0-61E0-4549-B677-617B58BE1B96}" type="pres">
      <dgm:prSet presAssocID="{8A006499-BF73-4668-BF3E-BFE2682B65ED}" presName="sibTrans" presStyleLbl="sibTrans1D1" presStyleIdx="0" presStyleCnt="5"/>
      <dgm:spPr/>
      <dgm:t>
        <a:bodyPr/>
        <a:lstStyle/>
        <a:p>
          <a:endParaRPr lang="de-DE"/>
        </a:p>
      </dgm:t>
    </dgm:pt>
    <dgm:pt modelId="{DC92B3DA-2BEE-48F1-8C03-9623A9D19955}" type="pres">
      <dgm:prSet presAssocID="{35ADCC2D-DEBD-4DB9-A375-B7ABAE572F5C}" presName="node" presStyleLbl="node1" presStyleIdx="1" presStyleCnt="5" custScaleX="169536">
        <dgm:presLayoutVars>
          <dgm:bulletEnabled val="1"/>
        </dgm:presLayoutVars>
      </dgm:prSet>
      <dgm:spPr/>
      <dgm:t>
        <a:bodyPr/>
        <a:lstStyle/>
        <a:p>
          <a:endParaRPr lang="de-DE"/>
        </a:p>
      </dgm:t>
    </dgm:pt>
    <dgm:pt modelId="{3801AE9A-01A9-4EA6-9B2F-499732245A97}" type="pres">
      <dgm:prSet presAssocID="{35ADCC2D-DEBD-4DB9-A375-B7ABAE572F5C}" presName="spNode" presStyleCnt="0"/>
      <dgm:spPr/>
    </dgm:pt>
    <dgm:pt modelId="{AB4792EA-2610-43F6-84A9-FA6A04D8C1CF}" type="pres">
      <dgm:prSet presAssocID="{910110E0-DB0B-402F-956B-C95A0EF8712D}" presName="sibTrans" presStyleLbl="sibTrans1D1" presStyleIdx="1" presStyleCnt="5"/>
      <dgm:spPr/>
      <dgm:t>
        <a:bodyPr/>
        <a:lstStyle/>
        <a:p>
          <a:endParaRPr lang="de-DE"/>
        </a:p>
      </dgm:t>
    </dgm:pt>
    <dgm:pt modelId="{1C755088-2126-4E20-A4E2-9C2BE76246D2}" type="pres">
      <dgm:prSet presAssocID="{BA24E052-1B19-4EB5-9673-0A996A5AFF60}" presName="node" presStyleLbl="node1" presStyleIdx="2" presStyleCnt="5" custScaleX="138265" custRadScaleRad="105063" custRadScaleInc="-29071">
        <dgm:presLayoutVars>
          <dgm:bulletEnabled val="1"/>
        </dgm:presLayoutVars>
      </dgm:prSet>
      <dgm:spPr/>
      <dgm:t>
        <a:bodyPr/>
        <a:lstStyle/>
        <a:p>
          <a:endParaRPr lang="de-DE"/>
        </a:p>
      </dgm:t>
    </dgm:pt>
    <dgm:pt modelId="{B04E9D0F-31F7-4F94-AAD4-BF2254018F83}" type="pres">
      <dgm:prSet presAssocID="{BA24E052-1B19-4EB5-9673-0A996A5AFF60}" presName="spNode" presStyleCnt="0"/>
      <dgm:spPr/>
    </dgm:pt>
    <dgm:pt modelId="{2387C682-A1DB-4B47-9A78-E0D6EBAEAC69}" type="pres">
      <dgm:prSet presAssocID="{9E1245AF-4650-4720-B93C-37BE1603E242}" presName="sibTrans" presStyleLbl="sibTrans1D1" presStyleIdx="2" presStyleCnt="5"/>
      <dgm:spPr/>
      <dgm:t>
        <a:bodyPr/>
        <a:lstStyle/>
        <a:p>
          <a:endParaRPr lang="de-DE"/>
        </a:p>
      </dgm:t>
    </dgm:pt>
    <dgm:pt modelId="{D02C8D5F-7D41-468D-80E3-F0ADC10C2195}" type="pres">
      <dgm:prSet presAssocID="{73D0F9D2-6CE0-41BD-B2ED-0359DCBD9F7D}" presName="node" presStyleLbl="node1" presStyleIdx="3" presStyleCnt="5" custScaleX="137884" custRadScaleRad="93936" custRadScaleInc="59040">
        <dgm:presLayoutVars>
          <dgm:bulletEnabled val="1"/>
        </dgm:presLayoutVars>
      </dgm:prSet>
      <dgm:spPr/>
      <dgm:t>
        <a:bodyPr/>
        <a:lstStyle/>
        <a:p>
          <a:endParaRPr lang="de-DE"/>
        </a:p>
      </dgm:t>
    </dgm:pt>
    <dgm:pt modelId="{457C574A-D34B-48F3-8B3B-774B8B003C23}" type="pres">
      <dgm:prSet presAssocID="{73D0F9D2-6CE0-41BD-B2ED-0359DCBD9F7D}" presName="spNode" presStyleCnt="0"/>
      <dgm:spPr/>
    </dgm:pt>
    <dgm:pt modelId="{D8DC4D1F-E873-4FA7-9BD9-C494E74272F9}" type="pres">
      <dgm:prSet presAssocID="{D14BD5FF-4E83-40FA-88CB-40B4DF4D8307}" presName="sibTrans" presStyleLbl="sibTrans1D1" presStyleIdx="3" presStyleCnt="5"/>
      <dgm:spPr/>
      <dgm:t>
        <a:bodyPr/>
        <a:lstStyle/>
        <a:p>
          <a:endParaRPr lang="de-DE"/>
        </a:p>
      </dgm:t>
    </dgm:pt>
    <dgm:pt modelId="{99ED9808-9031-476D-A889-2F79EA27B86D}" type="pres">
      <dgm:prSet presAssocID="{EE30A515-4108-431B-9C58-D59665E388E6}" presName="node" presStyleLbl="node1" presStyleIdx="4" presStyleCnt="5" custScaleX="160471">
        <dgm:presLayoutVars>
          <dgm:bulletEnabled val="1"/>
        </dgm:presLayoutVars>
      </dgm:prSet>
      <dgm:spPr/>
      <dgm:t>
        <a:bodyPr/>
        <a:lstStyle/>
        <a:p>
          <a:endParaRPr lang="de-DE"/>
        </a:p>
      </dgm:t>
    </dgm:pt>
    <dgm:pt modelId="{3C936A4E-A2A7-4282-8715-0BEAB4A51512}" type="pres">
      <dgm:prSet presAssocID="{EE30A515-4108-431B-9C58-D59665E388E6}" presName="spNode" presStyleCnt="0"/>
      <dgm:spPr/>
    </dgm:pt>
    <dgm:pt modelId="{0991A0A9-559F-4172-A284-FF0E7162C404}" type="pres">
      <dgm:prSet presAssocID="{41D31E6F-8F53-4100-9B7E-9A23F9C31E54}" presName="sibTrans" presStyleLbl="sibTrans1D1" presStyleIdx="4" presStyleCnt="5"/>
      <dgm:spPr/>
      <dgm:t>
        <a:bodyPr/>
        <a:lstStyle/>
        <a:p>
          <a:endParaRPr lang="de-DE"/>
        </a:p>
      </dgm:t>
    </dgm:pt>
  </dgm:ptLst>
  <dgm:cxnLst>
    <dgm:cxn modelId="{AC273E1A-A256-4B75-A599-F5402E65E39B}" type="presOf" srcId="{41D31E6F-8F53-4100-9B7E-9A23F9C31E54}" destId="{0991A0A9-559F-4172-A284-FF0E7162C404}" srcOrd="0" destOrd="0" presId="urn:microsoft.com/office/officeart/2005/8/layout/cycle6"/>
    <dgm:cxn modelId="{C12D3FE9-6866-4F8A-8F31-F062876E7F24}" srcId="{15AAAF7E-3379-4666-A2BD-1F9B18478E85}" destId="{73D0F9D2-6CE0-41BD-B2ED-0359DCBD9F7D}" srcOrd="3" destOrd="0" parTransId="{7AE8DF2E-28BB-4B6C-9093-36554DED3660}" sibTransId="{D14BD5FF-4E83-40FA-88CB-40B4DF4D8307}"/>
    <dgm:cxn modelId="{398262F9-0E2F-4E53-8816-B370DF8C41D1}" type="presOf" srcId="{8CF8187C-7078-44F9-8E91-981F38AA522C}" destId="{0A4EFE30-703B-496F-8DE6-D7C735A41F53}" srcOrd="0" destOrd="0" presId="urn:microsoft.com/office/officeart/2005/8/layout/cycle6"/>
    <dgm:cxn modelId="{1335DE90-E856-4787-961B-9A0BF9D9878E}" srcId="{15AAAF7E-3379-4666-A2BD-1F9B18478E85}" destId="{8CF8187C-7078-44F9-8E91-981F38AA522C}" srcOrd="0" destOrd="0" parTransId="{AECCCEAE-FE02-4C1A-A300-FC679E5B47B9}" sibTransId="{8A006499-BF73-4668-BF3E-BFE2682B65ED}"/>
    <dgm:cxn modelId="{47CB9CB8-9976-462E-B3D9-DCD499799C9A}" type="presOf" srcId="{73D0F9D2-6CE0-41BD-B2ED-0359DCBD9F7D}" destId="{D02C8D5F-7D41-468D-80E3-F0ADC10C2195}" srcOrd="0" destOrd="0" presId="urn:microsoft.com/office/officeart/2005/8/layout/cycle6"/>
    <dgm:cxn modelId="{D4E581C0-AE56-433E-87B9-CF1D7723A8BB}" type="presOf" srcId="{910110E0-DB0B-402F-956B-C95A0EF8712D}" destId="{AB4792EA-2610-43F6-84A9-FA6A04D8C1CF}" srcOrd="0" destOrd="0" presId="urn:microsoft.com/office/officeart/2005/8/layout/cycle6"/>
    <dgm:cxn modelId="{B5F79034-2F0F-4E07-B4CB-FD1CE69C5044}" srcId="{15AAAF7E-3379-4666-A2BD-1F9B18478E85}" destId="{BA24E052-1B19-4EB5-9673-0A996A5AFF60}" srcOrd="2" destOrd="0" parTransId="{259A082E-4C06-477A-B399-50FB3E3A51F5}" sibTransId="{9E1245AF-4650-4720-B93C-37BE1603E242}"/>
    <dgm:cxn modelId="{6B34B9F1-01FF-4F7A-AEBE-79AC914814CF}" type="presOf" srcId="{35ADCC2D-DEBD-4DB9-A375-B7ABAE572F5C}" destId="{DC92B3DA-2BEE-48F1-8C03-9623A9D19955}" srcOrd="0" destOrd="0" presId="urn:microsoft.com/office/officeart/2005/8/layout/cycle6"/>
    <dgm:cxn modelId="{390F4AEA-95F2-4CBE-A062-D38C634D4A8E}" type="presOf" srcId="{15AAAF7E-3379-4666-A2BD-1F9B18478E85}" destId="{17BD145A-E1D4-433D-B91F-004A75AB7DEC}" srcOrd="0" destOrd="0" presId="urn:microsoft.com/office/officeart/2005/8/layout/cycle6"/>
    <dgm:cxn modelId="{893103A1-4FDD-407D-B053-042AE3B2A24C}" type="presOf" srcId="{9E1245AF-4650-4720-B93C-37BE1603E242}" destId="{2387C682-A1DB-4B47-9A78-E0D6EBAEAC69}" srcOrd="0" destOrd="0" presId="urn:microsoft.com/office/officeart/2005/8/layout/cycle6"/>
    <dgm:cxn modelId="{A787D15F-D50C-4380-BD7B-0B4462392B97}" type="presOf" srcId="{BA24E052-1B19-4EB5-9673-0A996A5AFF60}" destId="{1C755088-2126-4E20-A4E2-9C2BE76246D2}" srcOrd="0" destOrd="0" presId="urn:microsoft.com/office/officeart/2005/8/layout/cycle6"/>
    <dgm:cxn modelId="{6A6DCD3F-47C1-4D48-A9C1-3A73A3D30E7D}" type="presOf" srcId="{8A006499-BF73-4668-BF3E-BFE2682B65ED}" destId="{E847C0B0-61E0-4549-B677-617B58BE1B96}" srcOrd="0" destOrd="0" presId="urn:microsoft.com/office/officeart/2005/8/layout/cycle6"/>
    <dgm:cxn modelId="{5B049ECC-D90E-44F7-86F0-B07C6610E33C}" srcId="{15AAAF7E-3379-4666-A2BD-1F9B18478E85}" destId="{EE30A515-4108-431B-9C58-D59665E388E6}" srcOrd="4" destOrd="0" parTransId="{F442782E-A9E7-431C-8483-56061F5738AA}" sibTransId="{41D31E6F-8F53-4100-9B7E-9A23F9C31E54}"/>
    <dgm:cxn modelId="{D509C9C1-0157-44A6-91DF-6BFFB05B903B}" type="presOf" srcId="{EE30A515-4108-431B-9C58-D59665E388E6}" destId="{99ED9808-9031-476D-A889-2F79EA27B86D}" srcOrd="0" destOrd="0" presId="urn:microsoft.com/office/officeart/2005/8/layout/cycle6"/>
    <dgm:cxn modelId="{300A0285-0EA9-4EF1-B8A5-4F3551CB688F}" type="presOf" srcId="{D14BD5FF-4E83-40FA-88CB-40B4DF4D8307}" destId="{D8DC4D1F-E873-4FA7-9BD9-C494E74272F9}" srcOrd="0" destOrd="0" presId="urn:microsoft.com/office/officeart/2005/8/layout/cycle6"/>
    <dgm:cxn modelId="{FA2861FA-4A6F-47A4-AFB3-280032464775}" srcId="{15AAAF7E-3379-4666-A2BD-1F9B18478E85}" destId="{35ADCC2D-DEBD-4DB9-A375-B7ABAE572F5C}" srcOrd="1" destOrd="0" parTransId="{B998F9A8-FBB1-460A-BCB5-F99434C758AD}" sibTransId="{910110E0-DB0B-402F-956B-C95A0EF8712D}"/>
    <dgm:cxn modelId="{D33B71FF-C2C9-41AD-880F-6F3CDA8A17BA}" type="presParOf" srcId="{17BD145A-E1D4-433D-B91F-004A75AB7DEC}" destId="{0A4EFE30-703B-496F-8DE6-D7C735A41F53}" srcOrd="0" destOrd="0" presId="urn:microsoft.com/office/officeart/2005/8/layout/cycle6"/>
    <dgm:cxn modelId="{A85619BC-13A6-4828-A36D-3019A912B91C}" type="presParOf" srcId="{17BD145A-E1D4-433D-B91F-004A75AB7DEC}" destId="{340B485D-E05A-4A9A-997A-7CA34AEA50BF}" srcOrd="1" destOrd="0" presId="urn:microsoft.com/office/officeart/2005/8/layout/cycle6"/>
    <dgm:cxn modelId="{F81A667F-535F-44B5-9435-D3F23CC6D9E1}" type="presParOf" srcId="{17BD145A-E1D4-433D-B91F-004A75AB7DEC}" destId="{E847C0B0-61E0-4549-B677-617B58BE1B96}" srcOrd="2" destOrd="0" presId="urn:microsoft.com/office/officeart/2005/8/layout/cycle6"/>
    <dgm:cxn modelId="{BC1D105E-293A-40C7-85A7-40E1701E5F80}" type="presParOf" srcId="{17BD145A-E1D4-433D-B91F-004A75AB7DEC}" destId="{DC92B3DA-2BEE-48F1-8C03-9623A9D19955}" srcOrd="3" destOrd="0" presId="urn:microsoft.com/office/officeart/2005/8/layout/cycle6"/>
    <dgm:cxn modelId="{DB0B9B2E-5272-4AF8-B98C-66972CDB5EA7}" type="presParOf" srcId="{17BD145A-E1D4-433D-B91F-004A75AB7DEC}" destId="{3801AE9A-01A9-4EA6-9B2F-499732245A97}" srcOrd="4" destOrd="0" presId="urn:microsoft.com/office/officeart/2005/8/layout/cycle6"/>
    <dgm:cxn modelId="{A512C5AC-3C3E-40E3-B41E-F9FF5E7A1B10}" type="presParOf" srcId="{17BD145A-E1D4-433D-B91F-004A75AB7DEC}" destId="{AB4792EA-2610-43F6-84A9-FA6A04D8C1CF}" srcOrd="5" destOrd="0" presId="urn:microsoft.com/office/officeart/2005/8/layout/cycle6"/>
    <dgm:cxn modelId="{194E41FF-0E66-47ED-A1ED-8EE2E92A096D}" type="presParOf" srcId="{17BD145A-E1D4-433D-B91F-004A75AB7DEC}" destId="{1C755088-2126-4E20-A4E2-9C2BE76246D2}" srcOrd="6" destOrd="0" presId="urn:microsoft.com/office/officeart/2005/8/layout/cycle6"/>
    <dgm:cxn modelId="{C0CD711F-3CFD-478C-A8A6-2080F291BE3F}" type="presParOf" srcId="{17BD145A-E1D4-433D-B91F-004A75AB7DEC}" destId="{B04E9D0F-31F7-4F94-AAD4-BF2254018F83}" srcOrd="7" destOrd="0" presId="urn:microsoft.com/office/officeart/2005/8/layout/cycle6"/>
    <dgm:cxn modelId="{93B2CE87-7A00-4C24-9E24-D1656C33103A}" type="presParOf" srcId="{17BD145A-E1D4-433D-B91F-004A75AB7DEC}" destId="{2387C682-A1DB-4B47-9A78-E0D6EBAEAC69}" srcOrd="8" destOrd="0" presId="urn:microsoft.com/office/officeart/2005/8/layout/cycle6"/>
    <dgm:cxn modelId="{98F97D6E-97AB-41E2-BAFD-0318BA00C71F}" type="presParOf" srcId="{17BD145A-E1D4-433D-B91F-004A75AB7DEC}" destId="{D02C8D5F-7D41-468D-80E3-F0ADC10C2195}" srcOrd="9" destOrd="0" presId="urn:microsoft.com/office/officeart/2005/8/layout/cycle6"/>
    <dgm:cxn modelId="{8CD00FDD-879C-43BA-A393-FD02B39C13F8}" type="presParOf" srcId="{17BD145A-E1D4-433D-B91F-004A75AB7DEC}" destId="{457C574A-D34B-48F3-8B3B-774B8B003C23}" srcOrd="10" destOrd="0" presId="urn:microsoft.com/office/officeart/2005/8/layout/cycle6"/>
    <dgm:cxn modelId="{2D8A6413-B5EB-4EC7-A886-6E374AC18A5C}" type="presParOf" srcId="{17BD145A-E1D4-433D-B91F-004A75AB7DEC}" destId="{D8DC4D1F-E873-4FA7-9BD9-C494E74272F9}" srcOrd="11" destOrd="0" presId="urn:microsoft.com/office/officeart/2005/8/layout/cycle6"/>
    <dgm:cxn modelId="{1B8FF66A-E1C8-4FF2-B578-799DA0F5A27F}" type="presParOf" srcId="{17BD145A-E1D4-433D-B91F-004A75AB7DEC}" destId="{99ED9808-9031-476D-A889-2F79EA27B86D}" srcOrd="12" destOrd="0" presId="urn:microsoft.com/office/officeart/2005/8/layout/cycle6"/>
    <dgm:cxn modelId="{4310928B-C8DA-478E-885F-6B53134D9308}" type="presParOf" srcId="{17BD145A-E1D4-433D-B91F-004A75AB7DEC}" destId="{3C936A4E-A2A7-4282-8715-0BEAB4A51512}" srcOrd="13" destOrd="0" presId="urn:microsoft.com/office/officeart/2005/8/layout/cycle6"/>
    <dgm:cxn modelId="{E99EA866-94E7-4B8A-8419-CF2387B001AC}" type="presParOf" srcId="{17BD145A-E1D4-433D-B91F-004A75AB7DEC}" destId="{0991A0A9-559F-4172-A284-FF0E7162C404}" srcOrd="14" destOrd="0" presId="urn:microsoft.com/office/officeart/2005/8/layout/cycle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A4EFE30-703B-496F-8DE6-D7C735A41F53}">
      <dsp:nvSpPr>
        <dsp:cNvPr id="0" name=""/>
        <dsp:cNvSpPr/>
      </dsp:nvSpPr>
      <dsp:spPr>
        <a:xfrm>
          <a:off x="2232245" y="0"/>
          <a:ext cx="3099512" cy="1078027"/>
        </a:xfrm>
        <a:prstGeom prst="roundRect">
          <a:avLst/>
        </a:prstGeom>
        <a:solidFill>
          <a:srgbClr val="A5C3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de-DE" sz="1500" b="1" kern="1200" dirty="0" smtClean="0">
              <a:solidFill>
                <a:schemeClr val="tx1"/>
              </a:solidFill>
            </a:rPr>
            <a:t>Einbindung in die Internationalisierungsstrategie</a:t>
          </a:r>
          <a:endParaRPr lang="de-DE" sz="1500" b="1" kern="1200" dirty="0">
            <a:solidFill>
              <a:schemeClr val="tx1"/>
            </a:solidFill>
          </a:endParaRPr>
        </a:p>
      </dsp:txBody>
      <dsp:txXfrm>
        <a:off x="2232245" y="0"/>
        <a:ext cx="3099512" cy="1078027"/>
      </dsp:txXfrm>
    </dsp:sp>
    <dsp:sp modelId="{E847C0B0-61E0-4549-B677-617B58BE1B96}">
      <dsp:nvSpPr>
        <dsp:cNvPr id="0" name=""/>
        <dsp:cNvSpPr/>
      </dsp:nvSpPr>
      <dsp:spPr>
        <a:xfrm>
          <a:off x="1396395" y="848119"/>
          <a:ext cx="4312060" cy="4312060"/>
        </a:xfrm>
        <a:custGeom>
          <a:avLst/>
          <a:gdLst/>
          <a:ahLst/>
          <a:cxnLst/>
          <a:rect l="0" t="0" r="0" b="0"/>
          <a:pathLst>
            <a:path>
              <a:moveTo>
                <a:pt x="3131087" y="233082"/>
              </a:moveTo>
              <a:arcTo wR="2156030" hR="2156030" stAng="17813276" swAng="1105345"/>
            </a:path>
          </a:pathLst>
        </a:custGeom>
        <a:noFill/>
        <a:ln w="6350" cap="flat" cmpd="sng" algn="ctr">
          <a:solidFill>
            <a:schemeClr val="tx1"/>
          </a:solidFill>
          <a:prstDash val="solid"/>
          <a:miter lim="800000"/>
        </a:ln>
        <a:effectLst/>
      </dsp:spPr>
      <dsp:style>
        <a:lnRef idx="1">
          <a:scrgbClr r="0" g="0" b="0"/>
        </a:lnRef>
        <a:fillRef idx="0">
          <a:scrgbClr r="0" g="0" b="0"/>
        </a:fillRef>
        <a:effectRef idx="0">
          <a:scrgbClr r="0" g="0" b="0"/>
        </a:effectRef>
        <a:fontRef idx="minor"/>
      </dsp:style>
    </dsp:sp>
    <dsp:sp modelId="{DC92B3DA-2BEE-48F1-8C03-9623A9D19955}">
      <dsp:nvSpPr>
        <dsp:cNvPr id="0" name=""/>
        <dsp:cNvSpPr/>
      </dsp:nvSpPr>
      <dsp:spPr>
        <a:xfrm>
          <a:off x="4423463" y="1492900"/>
          <a:ext cx="2811762" cy="1078027"/>
        </a:xfrm>
        <a:prstGeom prst="roundRect">
          <a:avLst/>
        </a:prstGeom>
        <a:solidFill>
          <a:srgbClr val="A5C3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de-DE" sz="1500" b="1" kern="1200" dirty="0" smtClean="0">
              <a:solidFill>
                <a:schemeClr val="tx1"/>
              </a:solidFill>
            </a:rPr>
            <a:t>Auswahl der Kooperationspartner</a:t>
          </a:r>
          <a:endParaRPr lang="de-DE" sz="1500" b="1" kern="1200" dirty="0">
            <a:solidFill>
              <a:schemeClr val="tx1"/>
            </a:solidFill>
          </a:endParaRPr>
        </a:p>
      </dsp:txBody>
      <dsp:txXfrm>
        <a:off x="4423463" y="1492900"/>
        <a:ext cx="2811762" cy="1078027"/>
      </dsp:txXfrm>
    </dsp:sp>
    <dsp:sp modelId="{AB4792EA-2610-43F6-84A9-FA6A04D8C1CF}">
      <dsp:nvSpPr>
        <dsp:cNvPr id="0" name=""/>
        <dsp:cNvSpPr/>
      </dsp:nvSpPr>
      <dsp:spPr>
        <a:xfrm>
          <a:off x="1643536" y="738915"/>
          <a:ext cx="4312060" cy="4312060"/>
        </a:xfrm>
        <a:custGeom>
          <a:avLst/>
          <a:gdLst/>
          <a:ahLst/>
          <a:cxnLst/>
          <a:rect l="0" t="0" r="0" b="0"/>
          <a:pathLst>
            <a:path>
              <a:moveTo>
                <a:pt x="4289429" y="1844463"/>
              </a:moveTo>
              <a:arcTo wR="2156030" hR="2156030" stAng="21101468" swAng="1996607"/>
            </a:path>
          </a:pathLst>
        </a:custGeom>
        <a:noFill/>
        <a:ln w="6350" cap="flat" cmpd="sng" algn="ctr">
          <a:solidFill>
            <a:schemeClr val="tx1"/>
          </a:solidFill>
          <a:prstDash val="solid"/>
          <a:miter lim="800000"/>
        </a:ln>
        <a:effectLst/>
      </dsp:spPr>
      <dsp:style>
        <a:lnRef idx="1">
          <a:scrgbClr r="0" g="0" b="0"/>
        </a:lnRef>
        <a:fillRef idx="0">
          <a:scrgbClr r="0" g="0" b="0"/>
        </a:fillRef>
        <a:effectRef idx="0">
          <a:scrgbClr r="0" g="0" b="0"/>
        </a:effectRef>
        <a:fontRef idx="minor"/>
      </dsp:style>
    </dsp:sp>
    <dsp:sp modelId="{1C755088-2126-4E20-A4E2-9C2BE76246D2}">
      <dsp:nvSpPr>
        <dsp:cNvPr id="0" name=""/>
        <dsp:cNvSpPr/>
      </dsp:nvSpPr>
      <dsp:spPr>
        <a:xfrm>
          <a:off x="4176464" y="3816424"/>
          <a:ext cx="2293131" cy="1078027"/>
        </a:xfrm>
        <a:prstGeom prst="roundRect">
          <a:avLst/>
        </a:prstGeom>
        <a:solidFill>
          <a:srgbClr val="A5C3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de-DE" sz="1500" b="1" kern="1200" dirty="0" smtClean="0">
              <a:solidFill>
                <a:schemeClr val="tx1"/>
              </a:solidFill>
            </a:rPr>
            <a:t>Schaffung institutioneller Rahmenbedingungen</a:t>
          </a:r>
          <a:endParaRPr lang="de-DE" sz="1500" b="1" kern="1200" dirty="0">
            <a:solidFill>
              <a:schemeClr val="tx1"/>
            </a:solidFill>
          </a:endParaRPr>
        </a:p>
      </dsp:txBody>
      <dsp:txXfrm>
        <a:off x="4176464" y="3816424"/>
        <a:ext cx="2293131" cy="1078027"/>
      </dsp:txXfrm>
    </dsp:sp>
    <dsp:sp modelId="{2387C682-A1DB-4B47-9A78-E0D6EBAEAC69}">
      <dsp:nvSpPr>
        <dsp:cNvPr id="0" name=""/>
        <dsp:cNvSpPr/>
      </dsp:nvSpPr>
      <dsp:spPr>
        <a:xfrm>
          <a:off x="1975398" y="591861"/>
          <a:ext cx="4312060" cy="4312060"/>
        </a:xfrm>
        <a:custGeom>
          <a:avLst/>
          <a:gdLst/>
          <a:ahLst/>
          <a:cxnLst/>
          <a:rect l="0" t="0" r="0" b="0"/>
          <a:pathLst>
            <a:path>
              <a:moveTo>
                <a:pt x="2343399" y="4303903"/>
              </a:moveTo>
              <a:arcTo wR="2156030" hR="2156030" stAng="5100866" swAng="2318545"/>
            </a:path>
          </a:pathLst>
        </a:custGeom>
        <a:noFill/>
        <a:ln w="6350" cap="flat" cmpd="sng" algn="ctr">
          <a:solidFill>
            <a:schemeClr val="tx1"/>
          </a:solidFill>
          <a:prstDash val="solid"/>
          <a:miter lim="800000"/>
        </a:ln>
        <a:effectLst/>
      </dsp:spPr>
      <dsp:style>
        <a:lnRef idx="1">
          <a:scrgbClr r="0" g="0" b="0"/>
        </a:lnRef>
        <a:fillRef idx="0">
          <a:scrgbClr r="0" g="0" b="0"/>
        </a:fillRef>
        <a:effectRef idx="0">
          <a:scrgbClr r="0" g="0" b="0"/>
        </a:effectRef>
        <a:fontRef idx="minor"/>
      </dsp:style>
    </dsp:sp>
    <dsp:sp modelId="{D02C8D5F-7D41-468D-80E3-F0ADC10C2195}">
      <dsp:nvSpPr>
        <dsp:cNvPr id="0" name=""/>
        <dsp:cNvSpPr/>
      </dsp:nvSpPr>
      <dsp:spPr>
        <a:xfrm>
          <a:off x="1080124" y="3456382"/>
          <a:ext cx="2286812" cy="1078027"/>
        </a:xfrm>
        <a:prstGeom prst="roundRect">
          <a:avLst/>
        </a:prstGeom>
        <a:solidFill>
          <a:srgbClr val="A5C3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de-DE" sz="1500" b="1" kern="1200" dirty="0" smtClean="0">
              <a:solidFill>
                <a:schemeClr val="tx1"/>
              </a:solidFill>
            </a:rPr>
            <a:t>kooperationsinterne/           -externe Kommunikation</a:t>
          </a:r>
          <a:endParaRPr lang="de-DE" sz="1500" b="1" kern="1200" dirty="0">
            <a:solidFill>
              <a:schemeClr val="tx1"/>
            </a:solidFill>
          </a:endParaRPr>
        </a:p>
      </dsp:txBody>
      <dsp:txXfrm>
        <a:off x="1080124" y="3456382"/>
        <a:ext cx="2286812" cy="1078027"/>
      </dsp:txXfrm>
    </dsp:sp>
    <dsp:sp modelId="{D8DC4D1F-E873-4FA7-9BD9-C494E74272F9}">
      <dsp:nvSpPr>
        <dsp:cNvPr id="0" name=""/>
        <dsp:cNvSpPr/>
      </dsp:nvSpPr>
      <dsp:spPr>
        <a:xfrm>
          <a:off x="1619014" y="234613"/>
          <a:ext cx="4312060" cy="4312060"/>
        </a:xfrm>
        <a:custGeom>
          <a:avLst/>
          <a:gdLst/>
          <a:ahLst/>
          <a:cxnLst/>
          <a:rect l="0" t="0" r="0" b="0"/>
          <a:pathLst>
            <a:path>
              <a:moveTo>
                <a:pt x="277254" y="3213701"/>
              </a:moveTo>
              <a:arcTo wR="2156030" hR="2156030" stAng="9037339" swAng="1460084"/>
            </a:path>
          </a:pathLst>
        </a:custGeom>
        <a:noFill/>
        <a:ln w="6350" cap="flat" cmpd="sng" algn="ctr">
          <a:solidFill>
            <a:schemeClr val="tx1"/>
          </a:solidFill>
          <a:prstDash val="solid"/>
          <a:miter lim="800000"/>
        </a:ln>
        <a:effectLst/>
      </dsp:spPr>
      <dsp:style>
        <a:lnRef idx="1">
          <a:scrgbClr r="0" g="0" b="0"/>
        </a:lnRef>
        <a:fillRef idx="0">
          <a:scrgbClr r="0" g="0" b="0"/>
        </a:fillRef>
        <a:effectRef idx="0">
          <a:scrgbClr r="0" g="0" b="0"/>
        </a:effectRef>
        <a:fontRef idx="minor"/>
      </dsp:style>
    </dsp:sp>
    <dsp:sp modelId="{99ED9808-9031-476D-A889-2F79EA27B86D}">
      <dsp:nvSpPr>
        <dsp:cNvPr id="0" name=""/>
        <dsp:cNvSpPr/>
      </dsp:nvSpPr>
      <dsp:spPr>
        <a:xfrm>
          <a:off x="397622" y="1492900"/>
          <a:ext cx="2661418" cy="1078027"/>
        </a:xfrm>
        <a:prstGeom prst="roundRect">
          <a:avLst/>
        </a:prstGeom>
        <a:solidFill>
          <a:srgbClr val="A5C3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de-DE" sz="1500" b="1" kern="1200" dirty="0" smtClean="0">
              <a:solidFill>
                <a:schemeClr val="tx1"/>
              </a:solidFill>
            </a:rPr>
            <a:t>Qualitätssicherung und Evaluation</a:t>
          </a:r>
          <a:endParaRPr lang="de-DE" sz="1500" b="1" kern="1200" dirty="0">
            <a:solidFill>
              <a:schemeClr val="tx1"/>
            </a:solidFill>
          </a:endParaRPr>
        </a:p>
      </dsp:txBody>
      <dsp:txXfrm>
        <a:off x="397622" y="1492900"/>
        <a:ext cx="2661418" cy="1078027"/>
      </dsp:txXfrm>
    </dsp:sp>
    <dsp:sp modelId="{0991A0A9-559F-4172-A284-FF0E7162C404}">
      <dsp:nvSpPr>
        <dsp:cNvPr id="0" name=""/>
        <dsp:cNvSpPr/>
      </dsp:nvSpPr>
      <dsp:spPr>
        <a:xfrm>
          <a:off x="1849789" y="849863"/>
          <a:ext cx="4312060" cy="4312060"/>
        </a:xfrm>
        <a:custGeom>
          <a:avLst/>
          <a:gdLst/>
          <a:ahLst/>
          <a:cxnLst/>
          <a:rect l="0" t="0" r="0" b="0"/>
          <a:pathLst>
            <a:path>
              <a:moveTo>
                <a:pt x="624981" y="638019"/>
              </a:moveTo>
              <a:arcTo wR="2156030" hR="2156030" stAng="13485301" swAng="1107598"/>
            </a:path>
          </a:pathLst>
        </a:custGeom>
        <a:noFill/>
        <a:ln w="6350" cap="flat" cmpd="sng" algn="ctr">
          <a:solidFill>
            <a:schemeClr val="tx1"/>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a:defRPr sz="1200"/>
            </a:lvl1pPr>
          </a:lstStyle>
          <a:p>
            <a:pPr>
              <a:defRPr/>
            </a:pPr>
            <a:endParaRPr lang="de-DE"/>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eaLnBrk="1">
              <a:defRPr sz="1200"/>
            </a:lvl1pPr>
          </a:lstStyle>
          <a:p>
            <a:pPr>
              <a:defRPr/>
            </a:pPr>
            <a:fld id="{9290ABCD-4E60-4214-A422-9860BB3299EA}" type="datetimeFigureOut">
              <a:rPr lang="de-DE"/>
              <a:pPr>
                <a:defRPr/>
              </a:pPr>
              <a:t>04.03.2016</a:t>
            </a:fld>
            <a:endParaRPr lang="de-DE"/>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eaLnBrk="1">
              <a:defRPr sz="1200"/>
            </a:lvl1pPr>
          </a:lstStyle>
          <a:p>
            <a:pPr>
              <a:defRPr/>
            </a:pPr>
            <a:r>
              <a:rPr lang="de-DE"/>
              <a:t>hblhgvfkgcgkh</a:t>
            </a:r>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eaLnBrk="1">
              <a:defRPr sz="1200"/>
            </a:lvl1pPr>
          </a:lstStyle>
          <a:p>
            <a:pPr>
              <a:defRPr/>
            </a:pPr>
            <a:fld id="{60D6213E-A746-4BCF-A824-5E1D49ABBE86}" type="slidenum">
              <a:rPr lang="de-DE"/>
              <a:pPr>
                <a:defRPr/>
              </a:pPr>
              <a:t>‹Nr.›</a:t>
            </a:fld>
            <a:endParaRPr lang="de-DE"/>
          </a:p>
        </p:txBody>
      </p:sp>
    </p:spTree>
    <p:extLst>
      <p:ext uri="{BB962C8B-B14F-4D97-AF65-F5344CB8AC3E}">
        <p14:creationId xmlns="" xmlns:p14="http://schemas.microsoft.com/office/powerpoint/2010/main" val="96608905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1"/>
          <p:cNvSpPr>
            <a:spLocks noGrp="1" noRot="1" noChangeAspect="1"/>
          </p:cNvSpPr>
          <p:nvPr>
            <p:ph type="sldImg"/>
          </p:nvPr>
        </p:nvSpPr>
        <p:spPr bwMode="auto">
          <a:xfrm>
            <a:off x="1143000" y="685800"/>
            <a:ext cx="4572000" cy="34290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bevel/>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sp>
      <p:sp>
        <p:nvSpPr>
          <p:cNvPr id="2" name="Rectangle 2"/>
          <p:cNvSpPr>
            <a:spLocks noGrp="1"/>
          </p:cNvSpPr>
          <p:nvPr>
            <p:ph type="body" sz="quarter" idx="1"/>
          </p:nvPr>
        </p:nvSpPr>
        <p:spPr bwMode="auto">
          <a:xfrm>
            <a:off x="914400" y="4343400"/>
            <a:ext cx="5029200" cy="4114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cmpd="sng">
                <a:solidFill>
                  <a:srgbClr val="000000"/>
                </a:solidFill>
                <a:prstDash val="solid"/>
                <a:bevel/>
                <a:headEnd type="none" w="med" len="med"/>
                <a:tailEnd type="none" w="med" len="me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noProof="0" smtClean="0">
                <a:sym typeface="Avenir Roman" charset="0"/>
              </a:rPr>
              <a:t>Click to edit Master text styles</a:t>
            </a:r>
          </a:p>
          <a:p>
            <a:pPr lvl="1"/>
            <a:r>
              <a:rPr lang="de-DE" altLang="de-DE" noProof="0" smtClean="0">
                <a:sym typeface="Avenir Roman" charset="0"/>
              </a:rPr>
              <a:t>Second level</a:t>
            </a:r>
          </a:p>
          <a:p>
            <a:pPr lvl="2"/>
            <a:r>
              <a:rPr lang="de-DE" altLang="de-DE" noProof="0" smtClean="0">
                <a:sym typeface="Avenir Roman" charset="0"/>
              </a:rPr>
              <a:t>Third level</a:t>
            </a:r>
          </a:p>
          <a:p>
            <a:pPr lvl="3"/>
            <a:r>
              <a:rPr lang="de-DE" altLang="de-DE" noProof="0" smtClean="0">
                <a:sym typeface="Avenir Roman" charset="0"/>
              </a:rPr>
              <a:t>Fourth level</a:t>
            </a:r>
          </a:p>
          <a:p>
            <a:pPr lvl="4"/>
            <a:r>
              <a:rPr lang="de-DE" altLang="de-DE" noProof="0" smtClean="0">
                <a:sym typeface="Avenir Roman" charset="0"/>
              </a:rPr>
              <a:t>Fifth level</a:t>
            </a:r>
          </a:p>
        </p:txBody>
      </p:sp>
    </p:spTree>
    <p:extLst>
      <p:ext uri="{BB962C8B-B14F-4D97-AF65-F5344CB8AC3E}">
        <p14:creationId xmlns="" xmlns:p14="http://schemas.microsoft.com/office/powerpoint/2010/main" val="2257803031"/>
      </p:ext>
    </p:extLst>
  </p:cSld>
  <p:clrMap bg1="lt1" tx1="dk1" bg2="lt2" tx2="dk2" accent1="accent1" accent2="accent2" accent3="accent3" accent4="accent4" accent5="accent5" accent6="accent6" hlink="hlink" folHlink="folHlink"/>
  <p:hf hdr="0" dt="0"/>
  <p:notesStyle>
    <a:lvl1pPr algn="l" defTabSz="457200" rtl="0" eaLnBrk="0" fontAlgn="base" hangingPunct="0">
      <a:lnSpc>
        <a:spcPct val="125000"/>
      </a:lnSpc>
      <a:spcBef>
        <a:spcPct val="0"/>
      </a:spcBef>
      <a:spcAft>
        <a:spcPct val="0"/>
      </a:spcAft>
      <a:defRPr sz="2400" kern="1200">
        <a:solidFill>
          <a:srgbClr val="000000"/>
        </a:solidFill>
        <a:latin typeface="Avenir Roman" charset="0"/>
        <a:ea typeface="Avenir Roman" charset="0"/>
        <a:cs typeface="Avenir Roman" charset="0"/>
        <a:sym typeface="Avenir Roman" charset="0"/>
      </a:defRPr>
    </a:lvl1pPr>
    <a:lvl2pPr indent="228600" algn="l" defTabSz="457200" rtl="0" eaLnBrk="0" fontAlgn="base" hangingPunct="0">
      <a:lnSpc>
        <a:spcPct val="125000"/>
      </a:lnSpc>
      <a:spcBef>
        <a:spcPct val="0"/>
      </a:spcBef>
      <a:spcAft>
        <a:spcPct val="0"/>
      </a:spcAft>
      <a:defRPr sz="2400" kern="1200">
        <a:solidFill>
          <a:srgbClr val="000000"/>
        </a:solidFill>
        <a:latin typeface="Avenir Roman" charset="0"/>
        <a:ea typeface="Avenir Roman" charset="0"/>
        <a:cs typeface="Avenir Roman" charset="0"/>
        <a:sym typeface="Avenir Roman" charset="0"/>
      </a:defRPr>
    </a:lvl2pPr>
    <a:lvl3pPr indent="457200" algn="l" defTabSz="457200" rtl="0" eaLnBrk="0" fontAlgn="base" hangingPunct="0">
      <a:lnSpc>
        <a:spcPct val="125000"/>
      </a:lnSpc>
      <a:spcBef>
        <a:spcPct val="0"/>
      </a:spcBef>
      <a:spcAft>
        <a:spcPct val="0"/>
      </a:spcAft>
      <a:defRPr sz="2400" kern="1200">
        <a:solidFill>
          <a:srgbClr val="000000"/>
        </a:solidFill>
        <a:latin typeface="Avenir Roman" charset="0"/>
        <a:ea typeface="Avenir Roman" charset="0"/>
        <a:cs typeface="Avenir Roman" charset="0"/>
        <a:sym typeface="Avenir Roman" charset="0"/>
      </a:defRPr>
    </a:lvl3pPr>
    <a:lvl4pPr indent="685800" algn="l" defTabSz="457200" rtl="0" eaLnBrk="0" fontAlgn="base" hangingPunct="0">
      <a:lnSpc>
        <a:spcPct val="125000"/>
      </a:lnSpc>
      <a:spcBef>
        <a:spcPct val="0"/>
      </a:spcBef>
      <a:spcAft>
        <a:spcPct val="0"/>
      </a:spcAft>
      <a:defRPr sz="2400" kern="1200">
        <a:solidFill>
          <a:srgbClr val="000000"/>
        </a:solidFill>
        <a:latin typeface="Avenir Roman" charset="0"/>
        <a:ea typeface="Avenir Roman" charset="0"/>
        <a:cs typeface="Avenir Roman" charset="0"/>
        <a:sym typeface="Avenir Roman" charset="0"/>
      </a:defRPr>
    </a:lvl4pPr>
    <a:lvl5pPr indent="914400" algn="l" defTabSz="457200" rtl="0" eaLnBrk="0" fontAlgn="base" hangingPunct="0">
      <a:lnSpc>
        <a:spcPct val="125000"/>
      </a:lnSpc>
      <a:spcBef>
        <a:spcPct val="0"/>
      </a:spcBef>
      <a:spcAft>
        <a:spcPct val="0"/>
      </a:spcAft>
      <a:defRPr sz="2400" kern="1200">
        <a:solidFill>
          <a:srgbClr val="000000"/>
        </a:solidFill>
        <a:latin typeface="Avenir Roman" charset="0"/>
        <a:ea typeface="Avenir Roman" charset="0"/>
        <a:cs typeface="Avenir Roman" charset="0"/>
        <a:sym typeface="Avenir Roman"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lnSpcReduction="10000"/>
          </a:bodyPr>
          <a:lstStyle/>
          <a:p>
            <a:r>
              <a:rPr lang="de-DE" dirty="0" smtClean="0"/>
              <a:t>Manche von Euch</a:t>
            </a:r>
            <a:r>
              <a:rPr lang="de-DE" baseline="0" dirty="0" smtClean="0"/>
              <a:t> können SP nicht mehr hören.</a:t>
            </a:r>
          </a:p>
          <a:p>
            <a:r>
              <a:rPr lang="de-DE" baseline="0" dirty="0" smtClean="0"/>
              <a:t>Ist aber über das enge Thema hinaus relevant: Fallstudie für Partnerschaften und Mobilität insgesamt, und wirft deshalb die immer wiederkehrenden Fragen auf nach Entscheidungsfindung, Aufwand und Nutzen, Nachhaltigkeit und Teilhabe innerhalb der Hochschule. Nur treten diese Probleme bei den SP besonders deutlich zu Tage, weil bei den SP mehr auf dem Spiel steht. Die Erwartungen sind höher, es geht um mehr Geld, es kommt, wenn‘s gut läuft, auch mehr dabei raus und der Rechtfertigungsdruck ist auch höher</a:t>
            </a:r>
            <a:r>
              <a:rPr lang="de-DE" baseline="0" dirty="0" smtClean="0"/>
              <a:t>.</a:t>
            </a:r>
          </a:p>
          <a:p>
            <a:r>
              <a:rPr lang="de-DE" baseline="0" dirty="0" smtClean="0"/>
              <a:t>Es gibt zwei Personen, deren Abwesenheit ich heute besonders bedauere: </a:t>
            </a:r>
            <a:r>
              <a:rPr lang="de-DE" baseline="0" dirty="0" err="1" smtClean="0"/>
              <a:t>Koreferent</a:t>
            </a:r>
            <a:r>
              <a:rPr lang="de-DE" baseline="0" dirty="0" smtClean="0"/>
              <a:t> aus Birmingham, und Thomas </a:t>
            </a:r>
            <a:r>
              <a:rPr lang="de-DE" baseline="0" dirty="0" err="1" smtClean="0"/>
              <a:t>Lüttenberg</a:t>
            </a:r>
            <a:endParaRPr lang="de-DE"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lienbildplatzhalter 1"/>
          <p:cNvSpPr>
            <a:spLocks noGrp="1" noRot="1" noChangeAspect="1" noTextEdit="1"/>
          </p:cNvSpPr>
          <p:nvPr>
            <p:ph type="sldImg"/>
          </p:nvPr>
        </p:nvSpPr>
        <p:spPr/>
      </p:sp>
      <p:sp>
        <p:nvSpPr>
          <p:cNvPr id="18435" name="Notizenplatzhalter 2"/>
          <p:cNvSpPr>
            <a:spLocks noGrp="1"/>
          </p:cNvSpPr>
          <p:nvPr>
            <p:ph type="body" idx="1"/>
          </p:nvPr>
        </p:nvSpPr>
        <p:spPr>
          <a:noFill/>
          <a:extLst>
            <a:ext uri="{91240B29-F687-4F45-9708-019B960494DF}">
              <a14:hiddenLine xmlns="" xmlns:a14="http://schemas.microsoft.com/office/drawing/2010/main" w="9525">
                <a:solidFill>
                  <a:srgbClr val="000000"/>
                </a:solidFill>
                <a:miter lim="800000"/>
                <a:headEnd/>
                <a:tailEnd/>
              </a14:hiddenLine>
            </a:ext>
          </a:extLst>
        </p:spPr>
        <p:txBody>
          <a:bodyPr/>
          <a:lstStyle/>
          <a:p>
            <a:endParaRPr lang="de-DE" altLang="de-DE" smtClean="0"/>
          </a:p>
        </p:txBody>
      </p:sp>
    </p:spTree>
    <p:extLst>
      <p:ext uri="{BB962C8B-B14F-4D97-AF65-F5344CB8AC3E}">
        <p14:creationId xmlns="" xmlns:p14="http://schemas.microsoft.com/office/powerpoint/2010/main" val="27168824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pPr marL="0" marR="0" indent="0" algn="l" defTabSz="457200" rtl="0" eaLnBrk="0" fontAlgn="base" latinLnBrk="0" hangingPunct="0">
              <a:lnSpc>
                <a:spcPct val="125000"/>
              </a:lnSpc>
              <a:spcBef>
                <a:spcPct val="0"/>
              </a:spcBef>
              <a:spcAft>
                <a:spcPct val="0"/>
              </a:spcAft>
              <a:buClrTx/>
              <a:buSzTx/>
              <a:buFontTx/>
              <a:buNone/>
              <a:tabLst/>
              <a:defRPr/>
            </a:pPr>
            <a:r>
              <a:rPr lang="de-DE" dirty="0" smtClean="0"/>
              <a:t>((Partnerschaften, in die wir besonders viel Zeit und Geld investieren, weil wir glauben, dass es sich lohnt.))</a:t>
            </a:r>
          </a:p>
          <a:p>
            <a:endParaRPr lang="de-DE"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b="1" dirty="0" smtClean="0"/>
              <a:t>Strukturen</a:t>
            </a:r>
          </a:p>
          <a:p>
            <a:r>
              <a:rPr lang="de-DE" dirty="0" smtClean="0"/>
              <a:t>„Nachhaltige Integration von Kernbereichen“</a:t>
            </a:r>
          </a:p>
          <a:p>
            <a:r>
              <a:rPr lang="de-DE" dirty="0" smtClean="0"/>
              <a:t>„gegenseitiges Lernen und mögliche Adaptionen“</a:t>
            </a:r>
          </a:p>
          <a:p>
            <a:r>
              <a:rPr lang="de-DE" dirty="0" smtClean="0"/>
              <a:t>„Vertraglich geregelter Grad der Zusammenarbeit“</a:t>
            </a:r>
          </a:p>
          <a:p>
            <a:endParaRPr lang="de-DE"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t>Das ist der Part, wo der</a:t>
            </a:r>
            <a:r>
              <a:rPr lang="de-DE" baseline="0" dirty="0" smtClean="0"/>
              <a:t> Partner, der hier eigentlich mit präsentieren sollte, am meisten fehlt.</a:t>
            </a:r>
          </a:p>
          <a:p>
            <a:endParaRPr lang="de-DE" baseline="0" dirty="0" smtClean="0"/>
          </a:p>
          <a:p>
            <a:r>
              <a:rPr lang="de-DE" baseline="0" dirty="0" smtClean="0"/>
              <a:t>Verwaltungslogiken, Bsp. Toronto und Birmingham: so dezentralisiert, dass die Zentrale kein Geld mehr hat, um Eigenanteil zu leisten</a:t>
            </a:r>
            <a:endParaRPr lang="de-DE"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t>Mich beschäftigen derzeit zwei Fragen:</a:t>
            </a:r>
          </a:p>
          <a:p>
            <a:pPr marL="457200" indent="-457200">
              <a:buAutoNum type="arabicPeriod"/>
            </a:pPr>
            <a:r>
              <a:rPr lang="de-DE" baseline="0" dirty="0" smtClean="0"/>
              <a:t>Woher kommt das Geld für unsere Aktivitäten für 2017 und 2018</a:t>
            </a:r>
          </a:p>
          <a:p>
            <a:pPr marL="457200" indent="-457200">
              <a:buAutoNum type="arabicPeriod"/>
            </a:pPr>
            <a:r>
              <a:rPr lang="de-DE" baseline="0" dirty="0" smtClean="0"/>
              <a:t>Wie wird man wohl in 10 oder 20 Jahren auf die SP zurückschauen? War das nur eine Mode, oder hat das die deutschen Hochschulen wirklich verändert?</a:t>
            </a:r>
            <a:endParaRPr lang="de-DE" dirty="0" smtClean="0"/>
          </a:p>
          <a:p>
            <a:endParaRPr lang="de-DE" dirty="0" smtClean="0"/>
          </a:p>
          <a:p>
            <a:r>
              <a:rPr lang="de-DE" dirty="0" smtClean="0"/>
              <a:t>Als alleiniges </a:t>
            </a:r>
            <a:r>
              <a:rPr lang="de-DE" dirty="0" smtClean="0"/>
              <a:t>Konzept wohl nicht. Muss immer Teil eines Gesamtkonzeptes sein.</a:t>
            </a:r>
            <a:endParaRPr lang="de-DE"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7" name="Titel 1"/>
          <p:cNvSpPr>
            <a:spLocks noGrp="1"/>
          </p:cNvSpPr>
          <p:nvPr>
            <p:ph type="ctrTitle"/>
          </p:nvPr>
        </p:nvSpPr>
        <p:spPr>
          <a:xfrm>
            <a:off x="467544" y="1611432"/>
            <a:ext cx="8280920" cy="2897687"/>
          </a:xfrm>
          <a:prstGeom prst="rect">
            <a:avLst/>
          </a:prstGeom>
        </p:spPr>
        <p:txBody>
          <a:bodyPr anchor="t" anchorCtr="0"/>
          <a:lstStyle>
            <a:lvl1pPr algn="l">
              <a:defRPr sz="4400">
                <a:solidFill>
                  <a:srgbClr val="004F8F"/>
                </a:solidFill>
              </a:defRPr>
            </a:lvl1pPr>
          </a:lstStyle>
          <a:p>
            <a:r>
              <a:rPr lang="de-DE" smtClean="0"/>
              <a:t>Titelmasterformat durch Klicken bearbeiten</a:t>
            </a:r>
            <a:endParaRPr lang="de-DE" dirty="0"/>
          </a:p>
        </p:txBody>
      </p:sp>
      <p:sp>
        <p:nvSpPr>
          <p:cNvPr id="8" name="Untertitel 2"/>
          <p:cNvSpPr>
            <a:spLocks noGrp="1"/>
          </p:cNvSpPr>
          <p:nvPr>
            <p:ph type="subTitle" idx="1"/>
          </p:nvPr>
        </p:nvSpPr>
        <p:spPr>
          <a:xfrm>
            <a:off x="467544" y="4725144"/>
            <a:ext cx="8280920" cy="1728192"/>
          </a:xfrm>
          <a:prstGeom prst="rect">
            <a:avLst/>
          </a:prstGeom>
        </p:spPr>
        <p:txBody>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smtClean="0"/>
              <a:t>Formatvorlage des Untertitelmasters durch Klicken bearbeiten</a:t>
            </a:r>
          </a:p>
          <a:p>
            <a:r>
              <a:rPr lang="de-DE" dirty="0" smtClean="0"/>
              <a:t>Kurs</a:t>
            </a:r>
          </a:p>
          <a:p>
            <a:r>
              <a:rPr lang="de-DE" dirty="0" smtClean="0"/>
              <a:t>Semester</a:t>
            </a:r>
            <a:endParaRPr lang="de-DE" dirty="0"/>
          </a:p>
        </p:txBody>
      </p:sp>
      <p:sp>
        <p:nvSpPr>
          <p:cNvPr id="9" name="Textplatzhalter 5"/>
          <p:cNvSpPr>
            <a:spLocks noGrp="1"/>
          </p:cNvSpPr>
          <p:nvPr>
            <p:ph type="body" sz="quarter" idx="12"/>
          </p:nvPr>
        </p:nvSpPr>
        <p:spPr>
          <a:xfrm>
            <a:off x="467544" y="404665"/>
            <a:ext cx="8280920" cy="1206768"/>
          </a:xfrm>
          <a:prstGeom prst="rect">
            <a:avLst/>
          </a:prstGeom>
        </p:spPr>
        <p:txBody>
          <a:bodyPr anchor="b" anchorCtr="0"/>
          <a:lstStyle>
            <a:lvl1pPr>
              <a:defRPr sz="2000">
                <a:solidFill>
                  <a:schemeClr val="tx1"/>
                </a:solidFill>
              </a:defRPr>
            </a:lvl1pPr>
          </a:lstStyle>
          <a:p>
            <a:pPr lvl="0"/>
            <a:r>
              <a:rPr lang="de-DE" smtClean="0"/>
              <a:t>Textmasterformat bearbeiten</a:t>
            </a:r>
          </a:p>
        </p:txBody>
      </p:sp>
      <p:sp>
        <p:nvSpPr>
          <p:cNvPr id="5" name="Fußzeilenplatzhalter 2"/>
          <p:cNvSpPr>
            <a:spLocks noGrp="1"/>
          </p:cNvSpPr>
          <p:nvPr>
            <p:ph type="ftr" sz="quarter" idx="13"/>
          </p:nvPr>
        </p:nvSpPr>
        <p:spPr>
          <a:xfrm>
            <a:off x="1116013" y="6615113"/>
            <a:ext cx="7056437" cy="198437"/>
          </a:xfrm>
        </p:spPr>
        <p:txBody>
          <a:bodyPr/>
          <a:lstStyle>
            <a:lvl1pPr algn="l">
              <a:defRPr sz="1000">
                <a:solidFill>
                  <a:schemeClr val="tx2"/>
                </a:solidFill>
                <a:latin typeface="Arial Narrow" panose="020B0606020202030204" pitchFamily="34" charset="0"/>
              </a:defRPr>
            </a:lvl1pPr>
          </a:lstStyle>
          <a:p>
            <a:pPr>
              <a:defRPr/>
            </a:pPr>
            <a:endParaRPr lang="de-DE"/>
          </a:p>
        </p:txBody>
      </p:sp>
    </p:spTree>
    <p:extLst>
      <p:ext uri="{BB962C8B-B14F-4D97-AF65-F5344CB8AC3E}">
        <p14:creationId xmlns="" xmlns:p14="http://schemas.microsoft.com/office/powerpoint/2010/main" val="1020149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el und Inhalt und Bild">
    <p:spTree>
      <p:nvGrpSpPr>
        <p:cNvPr id="1" name=""/>
        <p:cNvGrpSpPr/>
        <p:nvPr/>
      </p:nvGrpSpPr>
      <p:grpSpPr>
        <a:xfrm>
          <a:off x="0" y="0"/>
          <a:ext cx="0" cy="0"/>
          <a:chOff x="0" y="0"/>
          <a:chExt cx="0" cy="0"/>
        </a:xfrm>
      </p:grpSpPr>
      <p:sp>
        <p:nvSpPr>
          <p:cNvPr id="2" name="Titel 1"/>
          <p:cNvSpPr>
            <a:spLocks noGrp="1"/>
          </p:cNvSpPr>
          <p:nvPr>
            <p:ph type="title"/>
          </p:nvPr>
        </p:nvSpPr>
        <p:spPr>
          <a:xfrm>
            <a:off x="628650" y="44625"/>
            <a:ext cx="6607646" cy="864096"/>
          </a:xfrm>
          <a:prstGeom prst="rect">
            <a:avLst/>
          </a:prstGeom>
        </p:spPr>
        <p:txBody>
          <a:bodyPr anchor="b"/>
          <a:lstStyle/>
          <a:p>
            <a:r>
              <a:rPr lang="de-DE" smtClean="0"/>
              <a:t>Titelmasterformat durch Klicken bearbeiten</a:t>
            </a:r>
            <a:endParaRPr lang="de-DE"/>
          </a:p>
        </p:txBody>
      </p:sp>
      <p:sp>
        <p:nvSpPr>
          <p:cNvPr id="6" name="Inhaltsplatzhalter 2"/>
          <p:cNvSpPr>
            <a:spLocks noGrp="1"/>
          </p:cNvSpPr>
          <p:nvPr>
            <p:ph idx="1"/>
          </p:nvPr>
        </p:nvSpPr>
        <p:spPr>
          <a:xfrm>
            <a:off x="628650" y="1484784"/>
            <a:ext cx="3727326" cy="4692179"/>
          </a:xfrm>
          <a:prstGeom prst="rect">
            <a:avLst/>
          </a:prstGeom>
        </p:spPr>
        <p:txBody>
          <a:bodyPr/>
          <a:lstStyle>
            <a:lvl1pPr>
              <a:defRPr sz="1800">
                <a:latin typeface="Arial Narrow" panose="020B0606020202030204" pitchFamily="34" charset="0"/>
              </a:defRPr>
            </a:lvl1pPr>
            <a:lvl2pPr marL="417513" indent="-236538">
              <a:buClrTx/>
              <a:buSzPct val="100000"/>
              <a:buFont typeface="Arial" panose="020B0604020202020204" pitchFamily="34" charset="0"/>
              <a:buChar char="•"/>
              <a:defRPr sz="1800">
                <a:latin typeface="Arial Narrow" panose="020B0606020202030204" pitchFamily="34" charset="0"/>
              </a:defRPr>
            </a:lvl2pPr>
            <a:lvl3pPr>
              <a:defRPr sz="1800">
                <a:latin typeface="Arial Narrow" panose="020B0606020202030204" pitchFamily="34" charset="0"/>
              </a:defRPr>
            </a:lvl3pPr>
            <a:lvl4pPr>
              <a:defRPr sz="1800">
                <a:latin typeface="Arial Narrow" panose="020B0606020202030204" pitchFamily="34" charset="0"/>
              </a:defRPr>
            </a:lvl4pPr>
            <a:lvl5pPr>
              <a:defRPr sz="1800">
                <a:latin typeface="Arial Narrow" panose="020B0606020202030204" pitchFamily="34" charset="0"/>
              </a:defRPr>
            </a:lvl5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7" name="Bildplatzhalter 4"/>
          <p:cNvSpPr>
            <a:spLocks noGrp="1"/>
          </p:cNvSpPr>
          <p:nvPr>
            <p:ph type="pic" sz="quarter" idx="12"/>
          </p:nvPr>
        </p:nvSpPr>
        <p:spPr>
          <a:xfrm>
            <a:off x="4716463" y="1484313"/>
            <a:ext cx="4032250" cy="4681537"/>
          </a:xfrm>
          <a:prstGeom prst="rect">
            <a:avLst/>
          </a:prstGeom>
        </p:spPr>
        <p:txBody>
          <a:bodyPr/>
          <a:lstStyle/>
          <a:p>
            <a:pPr lvl="0"/>
            <a:endParaRPr lang="de-DE" noProof="0">
              <a:sym typeface="Arial" panose="020B0604020202020204" pitchFamily="34" charset="0"/>
            </a:endParaRPr>
          </a:p>
        </p:txBody>
      </p:sp>
      <p:sp>
        <p:nvSpPr>
          <p:cNvPr id="5" name="Rectangle 1"/>
          <p:cNvSpPr>
            <a:spLocks noGrp="1"/>
          </p:cNvSpPr>
          <p:nvPr>
            <p:ph type="sldNum" sz="quarter" idx="13"/>
          </p:nvPr>
        </p:nvSpPr>
        <p:spPr>
          <a:xfrm>
            <a:off x="8821738" y="6669088"/>
            <a:ext cx="127000" cy="127000"/>
          </a:xfrm>
        </p:spPr>
        <p:txBody>
          <a:bodyPr/>
          <a:lstStyle>
            <a:lvl1pPr>
              <a:defRPr/>
            </a:lvl1pPr>
          </a:lstStyle>
          <a:p>
            <a:pPr>
              <a:defRPr/>
            </a:pPr>
            <a:fld id="{9F9E5FA3-3BB8-4D11-88D7-3BF90A1DC44A}" type="slidenum">
              <a:rPr lang="de-DE" altLang="de-DE"/>
              <a:pPr>
                <a:defRPr/>
              </a:pPr>
              <a:t>‹Nr.›</a:t>
            </a:fld>
            <a:endParaRPr lang="de-DE" altLang="de-DE"/>
          </a:p>
        </p:txBody>
      </p:sp>
      <p:sp>
        <p:nvSpPr>
          <p:cNvPr id="8" name="Fußzeilenplatzhalter 2"/>
          <p:cNvSpPr>
            <a:spLocks noGrp="1"/>
          </p:cNvSpPr>
          <p:nvPr>
            <p:ph type="ftr" sz="quarter" idx="14"/>
          </p:nvPr>
        </p:nvSpPr>
        <p:spPr/>
        <p:txBody>
          <a:bodyPr/>
          <a:lstStyle>
            <a:lvl1pPr algn="l">
              <a:defRPr sz="1000">
                <a:solidFill>
                  <a:schemeClr val="tx2"/>
                </a:solidFill>
                <a:latin typeface="Arial Narrow" panose="020B0606020202030204" pitchFamily="34" charset="0"/>
              </a:defRPr>
            </a:lvl1pPr>
          </a:lstStyle>
          <a:p>
            <a:pPr>
              <a:defRPr/>
            </a:pPr>
            <a:endParaRPr lang="de-DE"/>
          </a:p>
        </p:txBody>
      </p:sp>
    </p:spTree>
    <p:extLst>
      <p:ext uri="{BB962C8B-B14F-4D97-AF65-F5344CB8AC3E}">
        <p14:creationId xmlns="" xmlns:p14="http://schemas.microsoft.com/office/powerpoint/2010/main" val="1882650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Zitat">
    <p:spTree>
      <p:nvGrpSpPr>
        <p:cNvPr id="1" name=""/>
        <p:cNvGrpSpPr/>
        <p:nvPr/>
      </p:nvGrpSpPr>
      <p:grpSpPr>
        <a:xfrm>
          <a:off x="0" y="0"/>
          <a:ext cx="0" cy="0"/>
          <a:chOff x="0" y="0"/>
          <a:chExt cx="0" cy="0"/>
        </a:xfrm>
      </p:grpSpPr>
      <p:sp>
        <p:nvSpPr>
          <p:cNvPr id="2" name="Titel 1"/>
          <p:cNvSpPr>
            <a:spLocks noGrp="1"/>
          </p:cNvSpPr>
          <p:nvPr>
            <p:ph type="title"/>
          </p:nvPr>
        </p:nvSpPr>
        <p:spPr>
          <a:xfrm>
            <a:off x="628650" y="44625"/>
            <a:ext cx="6607646" cy="864096"/>
          </a:xfrm>
          <a:prstGeom prst="rect">
            <a:avLst/>
          </a:prstGeom>
        </p:spPr>
        <p:txBody>
          <a:bodyPr anchor="b"/>
          <a:lstStyle/>
          <a:p>
            <a:r>
              <a:rPr lang="de-DE" smtClean="0"/>
              <a:t>Titelmasterformat durch Klicken bearbeiten</a:t>
            </a:r>
            <a:endParaRPr lang="de-DE"/>
          </a:p>
        </p:txBody>
      </p:sp>
      <p:sp>
        <p:nvSpPr>
          <p:cNvPr id="6" name="Inhaltsplatzhalter 2"/>
          <p:cNvSpPr>
            <a:spLocks noGrp="1"/>
          </p:cNvSpPr>
          <p:nvPr>
            <p:ph idx="1"/>
          </p:nvPr>
        </p:nvSpPr>
        <p:spPr>
          <a:xfrm>
            <a:off x="628650" y="1628799"/>
            <a:ext cx="7886700" cy="3168353"/>
          </a:xfrm>
          <a:prstGeom prst="rect">
            <a:avLst/>
          </a:prstGeom>
        </p:spPr>
        <p:txBody>
          <a:bodyPr anchor="ctr" anchorCtr="0"/>
          <a:lstStyle>
            <a:lvl1pPr algn="ctr">
              <a:defRPr sz="2400" i="1">
                <a:solidFill>
                  <a:schemeClr val="tx1"/>
                </a:solidFill>
                <a:latin typeface="Georgia" panose="02040502050405020303" pitchFamily="18" charset="0"/>
              </a:defRPr>
            </a:lvl1pPr>
            <a:lvl2pPr marL="417513" indent="-236538">
              <a:buClr>
                <a:schemeClr val="accent1"/>
              </a:buClr>
              <a:buSzPct val="70000"/>
              <a:buFont typeface="Arial Narrow" panose="020B0606020202030204" pitchFamily="34" charset="0"/>
              <a:buChar char="►"/>
              <a:defRPr sz="1800">
                <a:latin typeface="Arial Narrow" panose="020B0606020202030204" pitchFamily="34" charset="0"/>
              </a:defRPr>
            </a:lvl2pPr>
            <a:lvl3pPr>
              <a:defRPr sz="1800">
                <a:latin typeface="Arial Narrow" panose="020B0606020202030204" pitchFamily="34" charset="0"/>
              </a:defRPr>
            </a:lvl3pPr>
            <a:lvl4pPr>
              <a:defRPr sz="1800">
                <a:latin typeface="Arial Narrow" panose="020B0606020202030204" pitchFamily="34" charset="0"/>
              </a:defRPr>
            </a:lvl4pPr>
            <a:lvl5pPr>
              <a:defRPr sz="1800">
                <a:latin typeface="Arial Narrow" panose="020B0606020202030204" pitchFamily="34" charset="0"/>
              </a:defRPr>
            </a:lvl5pPr>
          </a:lstStyle>
          <a:p>
            <a:pPr lvl="0"/>
            <a:r>
              <a:rPr lang="de-DE" dirty="0" smtClean="0"/>
              <a:t>Textmasterformat bearbeiten</a:t>
            </a:r>
          </a:p>
        </p:txBody>
      </p:sp>
      <p:sp>
        <p:nvSpPr>
          <p:cNvPr id="7" name="Textplatzhalter 4"/>
          <p:cNvSpPr>
            <a:spLocks noGrp="1"/>
          </p:cNvSpPr>
          <p:nvPr>
            <p:ph type="body" sz="quarter" idx="12"/>
          </p:nvPr>
        </p:nvSpPr>
        <p:spPr>
          <a:xfrm>
            <a:off x="4411662" y="4868863"/>
            <a:ext cx="4103688" cy="576262"/>
          </a:xfrm>
          <a:prstGeom prst="rect">
            <a:avLst/>
          </a:prstGeom>
        </p:spPr>
        <p:txBody>
          <a:bodyPr/>
          <a:lstStyle>
            <a:lvl1pPr algn="r">
              <a:defRPr b="1" i="0"/>
            </a:lvl1pPr>
          </a:lstStyle>
          <a:p>
            <a:pPr lvl="0"/>
            <a:r>
              <a:rPr lang="de-DE" dirty="0" smtClean="0"/>
              <a:t>Textmasterformat bearbeiten</a:t>
            </a:r>
          </a:p>
        </p:txBody>
      </p:sp>
      <p:sp>
        <p:nvSpPr>
          <p:cNvPr id="5" name="Rectangle 1"/>
          <p:cNvSpPr>
            <a:spLocks noGrp="1"/>
          </p:cNvSpPr>
          <p:nvPr>
            <p:ph type="sldNum" sz="quarter" idx="13"/>
          </p:nvPr>
        </p:nvSpPr>
        <p:spPr>
          <a:xfrm>
            <a:off x="8821738" y="6669088"/>
            <a:ext cx="127000" cy="127000"/>
          </a:xfrm>
        </p:spPr>
        <p:txBody>
          <a:bodyPr/>
          <a:lstStyle>
            <a:lvl1pPr>
              <a:defRPr/>
            </a:lvl1pPr>
          </a:lstStyle>
          <a:p>
            <a:pPr>
              <a:defRPr/>
            </a:pPr>
            <a:fld id="{A46C89F1-F343-41E2-A7E2-0EF9033D46AF}" type="slidenum">
              <a:rPr lang="de-DE" altLang="de-DE"/>
              <a:pPr>
                <a:defRPr/>
              </a:pPr>
              <a:t>‹Nr.›</a:t>
            </a:fld>
            <a:endParaRPr lang="de-DE" altLang="de-DE"/>
          </a:p>
        </p:txBody>
      </p:sp>
      <p:sp>
        <p:nvSpPr>
          <p:cNvPr id="8" name="Fußzeilenplatzhalter 2"/>
          <p:cNvSpPr>
            <a:spLocks noGrp="1"/>
          </p:cNvSpPr>
          <p:nvPr>
            <p:ph type="ftr" sz="quarter" idx="14"/>
          </p:nvPr>
        </p:nvSpPr>
        <p:spPr/>
        <p:txBody>
          <a:bodyPr/>
          <a:lstStyle>
            <a:lvl1pPr algn="l">
              <a:defRPr sz="1000">
                <a:solidFill>
                  <a:schemeClr val="tx2"/>
                </a:solidFill>
                <a:latin typeface="Arial Narrow" panose="020B0606020202030204" pitchFamily="34" charset="0"/>
              </a:defRPr>
            </a:lvl1pPr>
          </a:lstStyle>
          <a:p>
            <a:pPr>
              <a:defRPr/>
            </a:pPr>
            <a:endParaRPr lang="de-DE"/>
          </a:p>
        </p:txBody>
      </p:sp>
    </p:spTree>
    <p:extLst>
      <p:ext uri="{BB962C8B-B14F-4D97-AF65-F5344CB8AC3E}">
        <p14:creationId xmlns="" xmlns:p14="http://schemas.microsoft.com/office/powerpoint/2010/main" val="38687443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Nur Titel">
    <p:spTree>
      <p:nvGrpSpPr>
        <p:cNvPr id="1" name=""/>
        <p:cNvGrpSpPr/>
        <p:nvPr/>
      </p:nvGrpSpPr>
      <p:grpSpPr>
        <a:xfrm>
          <a:off x="0" y="0"/>
          <a:ext cx="0" cy="0"/>
          <a:chOff x="0" y="0"/>
          <a:chExt cx="0" cy="0"/>
        </a:xfrm>
      </p:grpSpPr>
      <p:sp>
        <p:nvSpPr>
          <p:cNvPr id="5" name="Titel 1"/>
          <p:cNvSpPr>
            <a:spLocks noGrp="1"/>
          </p:cNvSpPr>
          <p:nvPr>
            <p:ph type="title"/>
          </p:nvPr>
        </p:nvSpPr>
        <p:spPr>
          <a:xfrm>
            <a:off x="628650" y="44625"/>
            <a:ext cx="6607646" cy="864096"/>
          </a:xfrm>
          <a:prstGeom prst="rect">
            <a:avLst/>
          </a:prstGeom>
        </p:spPr>
        <p:txBody>
          <a:bodyPr anchor="b"/>
          <a:lstStyle/>
          <a:p>
            <a:r>
              <a:rPr lang="de-DE" smtClean="0"/>
              <a:t>Titelmasterformat durch Klicken bearbeiten</a:t>
            </a:r>
            <a:endParaRPr lang="de-DE"/>
          </a:p>
        </p:txBody>
      </p:sp>
      <p:sp>
        <p:nvSpPr>
          <p:cNvPr id="3" name="Rectangle 1"/>
          <p:cNvSpPr>
            <a:spLocks noGrp="1"/>
          </p:cNvSpPr>
          <p:nvPr>
            <p:ph type="sldNum" sz="quarter" idx="10"/>
          </p:nvPr>
        </p:nvSpPr>
        <p:spPr>
          <a:xfrm>
            <a:off x="8821738" y="6669088"/>
            <a:ext cx="127000" cy="127000"/>
          </a:xfrm>
        </p:spPr>
        <p:txBody>
          <a:bodyPr/>
          <a:lstStyle>
            <a:lvl1pPr>
              <a:defRPr/>
            </a:lvl1pPr>
          </a:lstStyle>
          <a:p>
            <a:pPr>
              <a:defRPr/>
            </a:pPr>
            <a:fld id="{73B41443-3C21-4541-83CD-03B2F361099C}" type="slidenum">
              <a:rPr lang="de-DE" altLang="de-DE"/>
              <a:pPr>
                <a:defRPr/>
              </a:pPr>
              <a:t>‹Nr.›</a:t>
            </a:fld>
            <a:endParaRPr lang="de-DE" altLang="de-DE"/>
          </a:p>
        </p:txBody>
      </p:sp>
      <p:sp>
        <p:nvSpPr>
          <p:cNvPr id="4" name="Fußzeilenplatzhalter 2"/>
          <p:cNvSpPr>
            <a:spLocks noGrp="1"/>
          </p:cNvSpPr>
          <p:nvPr>
            <p:ph type="ftr" sz="quarter" idx="11"/>
          </p:nvPr>
        </p:nvSpPr>
        <p:spPr/>
        <p:txBody>
          <a:bodyPr/>
          <a:lstStyle>
            <a:lvl1pPr algn="l">
              <a:defRPr sz="1000">
                <a:solidFill>
                  <a:schemeClr val="tx2"/>
                </a:solidFill>
                <a:latin typeface="Arial Narrow" panose="020B0606020202030204" pitchFamily="34" charset="0"/>
              </a:defRPr>
            </a:lvl1pPr>
          </a:lstStyle>
          <a:p>
            <a:pPr>
              <a:defRPr/>
            </a:pPr>
            <a:endParaRPr lang="de-DE"/>
          </a:p>
        </p:txBody>
      </p:sp>
    </p:spTree>
    <p:extLst>
      <p:ext uri="{BB962C8B-B14F-4D97-AF65-F5344CB8AC3E}">
        <p14:creationId xmlns="" xmlns:p14="http://schemas.microsoft.com/office/powerpoint/2010/main" val="3466898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637442" y="116632"/>
            <a:ext cx="6598854" cy="792088"/>
          </a:xfrm>
          <a:prstGeom prst="rect">
            <a:avLst/>
          </a:prstGeom>
        </p:spPr>
        <p:txBody>
          <a:bodyPr anchor="b"/>
          <a:lstStyle/>
          <a:p>
            <a:r>
              <a:rPr lang="de-DE" dirty="0" smtClean="0"/>
              <a:t>Titelmasterformat durch Klicken bearbeiten</a:t>
            </a:r>
            <a:endParaRPr lang="de-DE" dirty="0"/>
          </a:p>
        </p:txBody>
      </p:sp>
      <p:sp>
        <p:nvSpPr>
          <p:cNvPr id="3" name="Inhaltsplatzhalter 2"/>
          <p:cNvSpPr>
            <a:spLocks noGrp="1"/>
          </p:cNvSpPr>
          <p:nvPr>
            <p:ph idx="1"/>
          </p:nvPr>
        </p:nvSpPr>
        <p:spPr>
          <a:xfrm>
            <a:off x="628650" y="1484784"/>
            <a:ext cx="8119814" cy="4692179"/>
          </a:xfrm>
          <a:prstGeom prst="rect">
            <a:avLst/>
          </a:prstGeom>
        </p:spPr>
        <p:txBody>
          <a:bodyPr/>
          <a:lstStyle>
            <a:lvl1pPr>
              <a:defRPr sz="1800">
                <a:latin typeface="Arial Narrow" panose="020B0606020202030204" pitchFamily="34" charset="0"/>
              </a:defRPr>
            </a:lvl1pPr>
            <a:lvl2pPr marL="417513" indent="-236538">
              <a:buClrTx/>
              <a:buSzPct val="100000"/>
              <a:buFont typeface="Arial" panose="020B0604020202020204" pitchFamily="34" charset="0"/>
              <a:buChar char="•"/>
              <a:defRPr sz="1800">
                <a:latin typeface="Arial Narrow" panose="020B0606020202030204" pitchFamily="34" charset="0"/>
              </a:defRPr>
            </a:lvl2pPr>
            <a:lvl3pPr>
              <a:defRPr sz="1800">
                <a:latin typeface="Arial Narrow" panose="020B0606020202030204" pitchFamily="34" charset="0"/>
              </a:defRPr>
            </a:lvl3pPr>
            <a:lvl4pPr>
              <a:defRPr sz="1800">
                <a:latin typeface="Arial Narrow" panose="020B0606020202030204" pitchFamily="34" charset="0"/>
              </a:defRPr>
            </a:lvl4pPr>
            <a:lvl5pPr>
              <a:defRPr sz="1800">
                <a:latin typeface="Arial Narrow" panose="020B0606020202030204" pitchFamily="34" charset="0"/>
              </a:defRPr>
            </a:lvl5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Fußzeilenplatzhalter 2"/>
          <p:cNvSpPr>
            <a:spLocks noGrp="1"/>
          </p:cNvSpPr>
          <p:nvPr>
            <p:ph type="ftr" sz="quarter" idx="10"/>
          </p:nvPr>
        </p:nvSpPr>
        <p:spPr>
          <a:xfrm>
            <a:off x="1116013" y="6615113"/>
            <a:ext cx="7056437" cy="198437"/>
          </a:xfrm>
        </p:spPr>
        <p:txBody>
          <a:bodyPr/>
          <a:lstStyle>
            <a:lvl1pPr algn="l">
              <a:defRPr sz="1000">
                <a:solidFill>
                  <a:schemeClr val="tx2"/>
                </a:solidFill>
                <a:latin typeface="Arial Narrow" panose="020B0606020202030204" pitchFamily="34" charset="0"/>
              </a:defRPr>
            </a:lvl1pPr>
          </a:lstStyle>
          <a:p>
            <a:pPr>
              <a:defRPr/>
            </a:pPr>
            <a:endParaRPr lang="de-DE"/>
          </a:p>
        </p:txBody>
      </p:sp>
    </p:spTree>
    <p:extLst>
      <p:ext uri="{BB962C8B-B14F-4D97-AF65-F5344CB8AC3E}">
        <p14:creationId xmlns="" xmlns:p14="http://schemas.microsoft.com/office/powerpoint/2010/main" val="2482861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el und Inhalt und Bild">
    <p:spTree>
      <p:nvGrpSpPr>
        <p:cNvPr id="1" name=""/>
        <p:cNvGrpSpPr/>
        <p:nvPr/>
      </p:nvGrpSpPr>
      <p:grpSpPr>
        <a:xfrm>
          <a:off x="0" y="0"/>
          <a:ext cx="0" cy="0"/>
          <a:chOff x="0" y="0"/>
          <a:chExt cx="0" cy="0"/>
        </a:xfrm>
      </p:grpSpPr>
      <p:sp>
        <p:nvSpPr>
          <p:cNvPr id="2" name="Titel 1"/>
          <p:cNvSpPr>
            <a:spLocks noGrp="1"/>
          </p:cNvSpPr>
          <p:nvPr>
            <p:ph type="title"/>
          </p:nvPr>
        </p:nvSpPr>
        <p:spPr>
          <a:xfrm>
            <a:off x="637442" y="116632"/>
            <a:ext cx="6598854" cy="792088"/>
          </a:xfrm>
          <a:prstGeom prst="rect">
            <a:avLst/>
          </a:prstGeom>
        </p:spPr>
        <p:txBody>
          <a:bodyPr anchor="b"/>
          <a:lstStyle/>
          <a:p>
            <a:r>
              <a:rPr lang="de-DE" dirty="0" smtClean="0"/>
              <a:t>Titelmasterformat durch Klicken bearbeiten</a:t>
            </a:r>
            <a:endParaRPr lang="de-DE" dirty="0"/>
          </a:p>
        </p:txBody>
      </p:sp>
      <p:sp>
        <p:nvSpPr>
          <p:cNvPr id="3" name="Inhaltsplatzhalter 2"/>
          <p:cNvSpPr>
            <a:spLocks noGrp="1"/>
          </p:cNvSpPr>
          <p:nvPr>
            <p:ph idx="1"/>
          </p:nvPr>
        </p:nvSpPr>
        <p:spPr>
          <a:xfrm>
            <a:off x="628650" y="1484784"/>
            <a:ext cx="3727326" cy="4692179"/>
          </a:xfrm>
          <a:prstGeom prst="rect">
            <a:avLst/>
          </a:prstGeom>
        </p:spPr>
        <p:txBody>
          <a:bodyPr/>
          <a:lstStyle>
            <a:lvl1pPr>
              <a:defRPr sz="1800">
                <a:latin typeface="Arial Narrow" panose="020B0606020202030204" pitchFamily="34" charset="0"/>
              </a:defRPr>
            </a:lvl1pPr>
            <a:lvl2pPr marL="417513" indent="-236538">
              <a:buClrTx/>
              <a:buSzPct val="100000"/>
              <a:buFont typeface="Arial" panose="020B0604020202020204" pitchFamily="34" charset="0"/>
              <a:buChar char="•"/>
              <a:defRPr sz="1800">
                <a:latin typeface="Arial Narrow" panose="020B0606020202030204" pitchFamily="34" charset="0"/>
              </a:defRPr>
            </a:lvl2pPr>
            <a:lvl3pPr>
              <a:defRPr sz="1800">
                <a:latin typeface="Arial Narrow" panose="020B0606020202030204" pitchFamily="34" charset="0"/>
              </a:defRPr>
            </a:lvl3pPr>
            <a:lvl4pPr>
              <a:defRPr sz="1800">
                <a:latin typeface="Arial Narrow" panose="020B0606020202030204" pitchFamily="34" charset="0"/>
              </a:defRPr>
            </a:lvl4pPr>
            <a:lvl5pPr>
              <a:defRPr sz="1800">
                <a:latin typeface="Arial Narrow" panose="020B0606020202030204" pitchFamily="34" charset="0"/>
              </a:defRPr>
            </a:lvl5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5" name="Bildplatzhalter 4"/>
          <p:cNvSpPr>
            <a:spLocks noGrp="1"/>
          </p:cNvSpPr>
          <p:nvPr>
            <p:ph type="pic" sz="quarter" idx="12"/>
          </p:nvPr>
        </p:nvSpPr>
        <p:spPr>
          <a:xfrm>
            <a:off x="4716463" y="1484313"/>
            <a:ext cx="4032250" cy="4681537"/>
          </a:xfrm>
          <a:prstGeom prst="rect">
            <a:avLst/>
          </a:prstGeom>
        </p:spPr>
        <p:txBody>
          <a:bodyPr/>
          <a:lstStyle/>
          <a:p>
            <a:pPr lvl="0"/>
            <a:endParaRPr lang="de-DE" noProof="0">
              <a:sym typeface="Arial" panose="020B0604020202020204" pitchFamily="34" charset="0"/>
            </a:endParaRPr>
          </a:p>
        </p:txBody>
      </p:sp>
      <p:sp>
        <p:nvSpPr>
          <p:cNvPr id="6" name="Fußzeilenplatzhalter 2"/>
          <p:cNvSpPr>
            <a:spLocks noGrp="1"/>
          </p:cNvSpPr>
          <p:nvPr>
            <p:ph type="ftr" sz="quarter" idx="13"/>
          </p:nvPr>
        </p:nvSpPr>
        <p:spPr>
          <a:xfrm>
            <a:off x="1116013" y="6615113"/>
            <a:ext cx="7056437" cy="198437"/>
          </a:xfrm>
        </p:spPr>
        <p:txBody>
          <a:bodyPr/>
          <a:lstStyle>
            <a:lvl1pPr algn="l">
              <a:defRPr sz="1000">
                <a:solidFill>
                  <a:schemeClr val="tx2"/>
                </a:solidFill>
                <a:latin typeface="Arial Narrow" panose="020B0606020202030204" pitchFamily="34" charset="0"/>
              </a:defRPr>
            </a:lvl1pPr>
          </a:lstStyle>
          <a:p>
            <a:pPr>
              <a:defRPr/>
            </a:pPr>
            <a:endParaRPr lang="de-DE"/>
          </a:p>
        </p:txBody>
      </p:sp>
    </p:spTree>
    <p:extLst>
      <p:ext uri="{BB962C8B-B14F-4D97-AF65-F5344CB8AC3E}">
        <p14:creationId xmlns="" xmlns:p14="http://schemas.microsoft.com/office/powerpoint/2010/main" val="551597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Zitat">
    <p:spTree>
      <p:nvGrpSpPr>
        <p:cNvPr id="1" name=""/>
        <p:cNvGrpSpPr/>
        <p:nvPr/>
      </p:nvGrpSpPr>
      <p:grpSpPr>
        <a:xfrm>
          <a:off x="0" y="0"/>
          <a:ext cx="0" cy="0"/>
          <a:chOff x="0" y="0"/>
          <a:chExt cx="0" cy="0"/>
        </a:xfrm>
      </p:grpSpPr>
      <p:sp>
        <p:nvSpPr>
          <p:cNvPr id="2" name="Titel 1"/>
          <p:cNvSpPr>
            <a:spLocks noGrp="1"/>
          </p:cNvSpPr>
          <p:nvPr>
            <p:ph type="title"/>
          </p:nvPr>
        </p:nvSpPr>
        <p:spPr>
          <a:xfrm>
            <a:off x="637442" y="116632"/>
            <a:ext cx="6598854" cy="792088"/>
          </a:xfrm>
          <a:prstGeom prst="rect">
            <a:avLst/>
          </a:prstGeom>
        </p:spPr>
        <p:txBody>
          <a:bodyPr anchor="b"/>
          <a:lstStyle/>
          <a:p>
            <a:r>
              <a:rPr lang="de-DE" dirty="0" smtClean="0"/>
              <a:t>Titelmasterformat durch Klicken bearbeiten</a:t>
            </a:r>
            <a:endParaRPr lang="de-DE" dirty="0"/>
          </a:p>
        </p:txBody>
      </p:sp>
      <p:sp>
        <p:nvSpPr>
          <p:cNvPr id="3" name="Inhaltsplatzhalter 2"/>
          <p:cNvSpPr>
            <a:spLocks noGrp="1"/>
          </p:cNvSpPr>
          <p:nvPr>
            <p:ph idx="1"/>
          </p:nvPr>
        </p:nvSpPr>
        <p:spPr>
          <a:xfrm>
            <a:off x="628650" y="1628799"/>
            <a:ext cx="7886700" cy="3168353"/>
          </a:xfrm>
          <a:prstGeom prst="rect">
            <a:avLst/>
          </a:prstGeom>
        </p:spPr>
        <p:txBody>
          <a:bodyPr anchor="ctr" anchorCtr="0"/>
          <a:lstStyle>
            <a:lvl1pPr algn="ctr">
              <a:defRPr sz="2400" i="1">
                <a:solidFill>
                  <a:schemeClr val="tx1"/>
                </a:solidFill>
                <a:latin typeface="Georgia" panose="02040502050405020303" pitchFamily="18" charset="0"/>
              </a:defRPr>
            </a:lvl1pPr>
            <a:lvl2pPr marL="417513" indent="-236538">
              <a:buClr>
                <a:schemeClr val="accent1"/>
              </a:buClr>
              <a:buSzPct val="70000"/>
              <a:buFont typeface="Arial Narrow" panose="020B0606020202030204" pitchFamily="34" charset="0"/>
              <a:buChar char="►"/>
              <a:defRPr sz="1800">
                <a:latin typeface="Arial Narrow" panose="020B0606020202030204" pitchFamily="34" charset="0"/>
              </a:defRPr>
            </a:lvl2pPr>
            <a:lvl3pPr>
              <a:defRPr sz="1800">
                <a:latin typeface="Arial Narrow" panose="020B0606020202030204" pitchFamily="34" charset="0"/>
              </a:defRPr>
            </a:lvl3pPr>
            <a:lvl4pPr>
              <a:defRPr sz="1800">
                <a:latin typeface="Arial Narrow" panose="020B0606020202030204" pitchFamily="34" charset="0"/>
              </a:defRPr>
            </a:lvl4pPr>
            <a:lvl5pPr>
              <a:defRPr sz="1800">
                <a:latin typeface="Arial Narrow" panose="020B0606020202030204" pitchFamily="34" charset="0"/>
              </a:defRPr>
            </a:lvl5pPr>
          </a:lstStyle>
          <a:p>
            <a:pPr lvl="0"/>
            <a:r>
              <a:rPr lang="de-DE" dirty="0" smtClean="0"/>
              <a:t>Textmasterformat bearbeiten</a:t>
            </a:r>
          </a:p>
        </p:txBody>
      </p:sp>
      <p:sp>
        <p:nvSpPr>
          <p:cNvPr id="5" name="Textplatzhalter 4"/>
          <p:cNvSpPr>
            <a:spLocks noGrp="1"/>
          </p:cNvSpPr>
          <p:nvPr>
            <p:ph type="body" sz="quarter" idx="12"/>
          </p:nvPr>
        </p:nvSpPr>
        <p:spPr>
          <a:xfrm>
            <a:off x="4411662" y="4868863"/>
            <a:ext cx="4103688" cy="576262"/>
          </a:xfrm>
          <a:prstGeom prst="rect">
            <a:avLst/>
          </a:prstGeom>
        </p:spPr>
        <p:txBody>
          <a:bodyPr/>
          <a:lstStyle>
            <a:lvl1pPr algn="r">
              <a:defRPr b="1" i="0"/>
            </a:lvl1pPr>
          </a:lstStyle>
          <a:p>
            <a:pPr lvl="0"/>
            <a:r>
              <a:rPr lang="de-DE" dirty="0" smtClean="0"/>
              <a:t>Textmasterformat bearbeiten</a:t>
            </a:r>
          </a:p>
        </p:txBody>
      </p:sp>
      <p:sp>
        <p:nvSpPr>
          <p:cNvPr id="6" name="Fußzeilenplatzhalter 2"/>
          <p:cNvSpPr>
            <a:spLocks noGrp="1"/>
          </p:cNvSpPr>
          <p:nvPr>
            <p:ph type="ftr" sz="quarter" idx="13"/>
          </p:nvPr>
        </p:nvSpPr>
        <p:spPr>
          <a:xfrm>
            <a:off x="1116013" y="6615113"/>
            <a:ext cx="7056437" cy="198437"/>
          </a:xfrm>
        </p:spPr>
        <p:txBody>
          <a:bodyPr/>
          <a:lstStyle>
            <a:lvl1pPr algn="l">
              <a:defRPr sz="1000">
                <a:solidFill>
                  <a:schemeClr val="tx2"/>
                </a:solidFill>
                <a:latin typeface="Arial Narrow" panose="020B0606020202030204" pitchFamily="34" charset="0"/>
              </a:defRPr>
            </a:lvl1pPr>
          </a:lstStyle>
          <a:p>
            <a:pPr>
              <a:defRPr/>
            </a:pPr>
            <a:endParaRPr lang="de-DE"/>
          </a:p>
        </p:txBody>
      </p:sp>
    </p:spTree>
    <p:extLst>
      <p:ext uri="{BB962C8B-B14F-4D97-AF65-F5344CB8AC3E}">
        <p14:creationId xmlns="" xmlns:p14="http://schemas.microsoft.com/office/powerpoint/2010/main" val="1693264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7" name="Titel 1"/>
          <p:cNvSpPr>
            <a:spLocks noGrp="1"/>
          </p:cNvSpPr>
          <p:nvPr>
            <p:ph type="title"/>
          </p:nvPr>
        </p:nvSpPr>
        <p:spPr>
          <a:xfrm>
            <a:off x="637442" y="116632"/>
            <a:ext cx="6598854" cy="792088"/>
          </a:xfrm>
          <a:prstGeom prst="rect">
            <a:avLst/>
          </a:prstGeom>
        </p:spPr>
        <p:txBody>
          <a:bodyPr anchor="b"/>
          <a:lstStyle/>
          <a:p>
            <a:r>
              <a:rPr lang="de-DE" dirty="0" smtClean="0"/>
              <a:t>Titelmasterformat durch Klicken bearbeiten</a:t>
            </a:r>
            <a:endParaRPr lang="de-DE" dirty="0"/>
          </a:p>
        </p:txBody>
      </p:sp>
      <p:sp>
        <p:nvSpPr>
          <p:cNvPr id="8" name="Inhaltsplatzhalter 2"/>
          <p:cNvSpPr>
            <a:spLocks noGrp="1"/>
          </p:cNvSpPr>
          <p:nvPr>
            <p:ph idx="1"/>
          </p:nvPr>
        </p:nvSpPr>
        <p:spPr>
          <a:xfrm>
            <a:off x="4716016" y="1484784"/>
            <a:ext cx="3727326" cy="4692179"/>
          </a:xfrm>
          <a:prstGeom prst="rect">
            <a:avLst/>
          </a:prstGeom>
        </p:spPr>
        <p:txBody>
          <a:bodyPr/>
          <a:lstStyle>
            <a:lvl1pPr>
              <a:defRPr sz="1800">
                <a:latin typeface="Arial Narrow" panose="020B0606020202030204" pitchFamily="34" charset="0"/>
              </a:defRPr>
            </a:lvl1pPr>
            <a:lvl2pPr marL="417513" indent="-236538">
              <a:buClr>
                <a:schemeClr val="accent1"/>
              </a:buClr>
              <a:buSzPct val="70000"/>
              <a:buFont typeface="Arial Narrow" panose="020B0606020202030204" pitchFamily="34" charset="0"/>
              <a:buChar char="►"/>
              <a:defRPr lang="de-DE" sz="1800" kern="1200" dirty="0" smtClean="0">
                <a:solidFill>
                  <a:srgbClr val="000000"/>
                </a:solidFill>
                <a:latin typeface="Arial Narrow" panose="020B0606020202030204" pitchFamily="34" charset="0"/>
                <a:ea typeface="+mn-ea"/>
                <a:cs typeface="+mn-cs"/>
                <a:sym typeface="Arial" panose="020B0604020202020204" pitchFamily="34" charset="0"/>
              </a:defRPr>
            </a:lvl2pPr>
            <a:lvl3pPr>
              <a:defRPr sz="1800">
                <a:latin typeface="Arial Narrow" panose="020B0606020202030204" pitchFamily="34" charset="0"/>
              </a:defRPr>
            </a:lvl3pPr>
            <a:lvl4pPr>
              <a:defRPr sz="1800">
                <a:latin typeface="Arial Narrow" panose="020B0606020202030204" pitchFamily="34" charset="0"/>
              </a:defRPr>
            </a:lvl4pPr>
            <a:lvl5pPr>
              <a:defRPr sz="1800">
                <a:latin typeface="Arial Narrow" panose="020B0606020202030204" pitchFamily="34" charset="0"/>
              </a:defRPr>
            </a:lvl5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9" name="Inhaltsplatzhalter 2"/>
          <p:cNvSpPr>
            <a:spLocks noGrp="1"/>
          </p:cNvSpPr>
          <p:nvPr>
            <p:ph idx="11"/>
          </p:nvPr>
        </p:nvSpPr>
        <p:spPr>
          <a:xfrm>
            <a:off x="628650" y="1484784"/>
            <a:ext cx="3727326" cy="4692179"/>
          </a:xfrm>
          <a:prstGeom prst="rect">
            <a:avLst/>
          </a:prstGeom>
        </p:spPr>
        <p:txBody>
          <a:bodyPr/>
          <a:lstStyle>
            <a:lvl1pPr>
              <a:defRPr sz="1800">
                <a:latin typeface="Arial Narrow" panose="020B0606020202030204" pitchFamily="34" charset="0"/>
              </a:defRPr>
            </a:lvl1pPr>
            <a:lvl2pPr marL="417513" indent="-236538">
              <a:buClrTx/>
              <a:buSzPct val="100000"/>
              <a:buFont typeface="Arial" panose="020B0604020202020204" pitchFamily="34" charset="0"/>
              <a:buChar char="•"/>
              <a:defRPr lang="de-DE" sz="1800" kern="1200" dirty="0" smtClean="0">
                <a:solidFill>
                  <a:srgbClr val="000000"/>
                </a:solidFill>
                <a:latin typeface="Arial Narrow" panose="020B0606020202030204" pitchFamily="34" charset="0"/>
                <a:ea typeface="+mn-ea"/>
                <a:cs typeface="+mn-cs"/>
                <a:sym typeface="Arial" panose="020B0604020202020204" pitchFamily="34" charset="0"/>
              </a:defRPr>
            </a:lvl2pPr>
            <a:lvl3pPr>
              <a:defRPr sz="1800">
                <a:latin typeface="Arial Narrow" panose="020B0606020202030204" pitchFamily="34" charset="0"/>
              </a:defRPr>
            </a:lvl3pPr>
            <a:lvl4pPr>
              <a:defRPr sz="1800">
                <a:latin typeface="Arial Narrow" panose="020B0606020202030204" pitchFamily="34" charset="0"/>
              </a:defRPr>
            </a:lvl4pPr>
            <a:lvl5pPr>
              <a:defRPr sz="1800">
                <a:latin typeface="Arial Narrow" panose="020B0606020202030204" pitchFamily="34" charset="0"/>
              </a:defRPr>
            </a:lvl5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5" name="Fußzeilenplatzhalter 2"/>
          <p:cNvSpPr>
            <a:spLocks noGrp="1"/>
          </p:cNvSpPr>
          <p:nvPr>
            <p:ph type="ftr" sz="quarter" idx="12"/>
          </p:nvPr>
        </p:nvSpPr>
        <p:spPr>
          <a:xfrm>
            <a:off x="1116013" y="6615113"/>
            <a:ext cx="7056437" cy="198437"/>
          </a:xfrm>
        </p:spPr>
        <p:txBody>
          <a:bodyPr/>
          <a:lstStyle>
            <a:lvl1pPr algn="l">
              <a:defRPr sz="1000">
                <a:solidFill>
                  <a:schemeClr val="tx2"/>
                </a:solidFill>
                <a:latin typeface="Arial Narrow" panose="020B0606020202030204" pitchFamily="34" charset="0"/>
              </a:defRPr>
            </a:lvl1pPr>
          </a:lstStyle>
          <a:p>
            <a:pPr>
              <a:defRPr/>
            </a:pPr>
            <a:endParaRPr lang="de-DE"/>
          </a:p>
        </p:txBody>
      </p:sp>
    </p:spTree>
    <p:extLst>
      <p:ext uri="{BB962C8B-B14F-4D97-AF65-F5344CB8AC3E}">
        <p14:creationId xmlns="" xmlns:p14="http://schemas.microsoft.com/office/powerpoint/2010/main" val="2000031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5" name="Titel 1"/>
          <p:cNvSpPr>
            <a:spLocks noGrp="1"/>
          </p:cNvSpPr>
          <p:nvPr>
            <p:ph type="title"/>
          </p:nvPr>
        </p:nvSpPr>
        <p:spPr>
          <a:xfrm>
            <a:off x="637442" y="116632"/>
            <a:ext cx="6598854" cy="792088"/>
          </a:xfrm>
          <a:prstGeom prst="rect">
            <a:avLst/>
          </a:prstGeom>
        </p:spPr>
        <p:txBody>
          <a:bodyPr anchor="b"/>
          <a:lstStyle/>
          <a:p>
            <a:r>
              <a:rPr lang="de-DE" dirty="0" smtClean="0"/>
              <a:t>Titelmasterformat durch Klicken bearbeiten</a:t>
            </a:r>
            <a:endParaRPr lang="de-DE" dirty="0"/>
          </a:p>
        </p:txBody>
      </p:sp>
      <p:sp>
        <p:nvSpPr>
          <p:cNvPr id="3" name="Fußzeilenplatzhalter 2"/>
          <p:cNvSpPr>
            <a:spLocks noGrp="1"/>
          </p:cNvSpPr>
          <p:nvPr>
            <p:ph type="ftr" sz="quarter" idx="10"/>
          </p:nvPr>
        </p:nvSpPr>
        <p:spPr>
          <a:xfrm>
            <a:off x="1116013" y="6615113"/>
            <a:ext cx="7056437" cy="198437"/>
          </a:xfrm>
        </p:spPr>
        <p:txBody>
          <a:bodyPr/>
          <a:lstStyle>
            <a:lvl1pPr algn="l">
              <a:defRPr sz="1000">
                <a:solidFill>
                  <a:schemeClr val="tx2"/>
                </a:solidFill>
                <a:latin typeface="Arial Narrow" panose="020B0606020202030204" pitchFamily="34" charset="0"/>
              </a:defRPr>
            </a:lvl1pPr>
          </a:lstStyle>
          <a:p>
            <a:pPr>
              <a:defRPr/>
            </a:pPr>
            <a:endParaRPr lang="de-DE"/>
          </a:p>
        </p:txBody>
      </p:sp>
    </p:spTree>
    <p:extLst>
      <p:ext uri="{BB962C8B-B14F-4D97-AF65-F5344CB8AC3E}">
        <p14:creationId xmlns="" xmlns:p14="http://schemas.microsoft.com/office/powerpoint/2010/main" val="3235935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ußzeilenplatzhalter 2"/>
          <p:cNvSpPr>
            <a:spLocks noGrp="1"/>
          </p:cNvSpPr>
          <p:nvPr>
            <p:ph type="ftr" sz="quarter" idx="10"/>
          </p:nvPr>
        </p:nvSpPr>
        <p:spPr>
          <a:xfrm>
            <a:off x="1116013" y="6615113"/>
            <a:ext cx="7056437" cy="198437"/>
          </a:xfrm>
        </p:spPr>
        <p:txBody>
          <a:bodyPr/>
          <a:lstStyle>
            <a:lvl1pPr algn="l">
              <a:defRPr sz="1000">
                <a:solidFill>
                  <a:schemeClr val="tx2"/>
                </a:solidFill>
                <a:latin typeface="Arial Narrow" panose="020B0606020202030204" pitchFamily="34" charset="0"/>
              </a:defRPr>
            </a:lvl1pPr>
          </a:lstStyle>
          <a:p>
            <a:pPr>
              <a:defRPr/>
            </a:pPr>
            <a:endParaRPr lang="de-DE"/>
          </a:p>
        </p:txBody>
      </p:sp>
    </p:spTree>
    <p:extLst>
      <p:ext uri="{BB962C8B-B14F-4D97-AF65-F5344CB8AC3E}">
        <p14:creationId xmlns="" xmlns:p14="http://schemas.microsoft.com/office/powerpoint/2010/main" val="4194706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a:xfrm>
            <a:off x="628650" y="1268760"/>
            <a:ext cx="7886700" cy="4908203"/>
          </a:xfrm>
          <a:prstGeom prst="rect">
            <a:avLst/>
          </a:prstGeom>
        </p:spPr>
        <p:txBody>
          <a:bodyPr/>
          <a:lstStyle>
            <a:lvl1pPr>
              <a:defRPr sz="1800"/>
            </a:lvl1pPr>
            <a:lvl2pPr marL="417513" indent="-236538">
              <a:buClrTx/>
              <a:buSzPct val="100000"/>
              <a:buFont typeface="Arial" panose="020B0604020202020204" pitchFamily="34" charset="0"/>
              <a:buChar char="•"/>
              <a:defRPr sz="1800"/>
            </a:lvl2pPr>
            <a:lvl3pPr>
              <a:defRPr sz="1800"/>
            </a:lvl3pPr>
            <a:lvl4pPr>
              <a:defRPr sz="1800"/>
            </a:lvl4pPr>
            <a:lvl5pPr>
              <a:defRPr sz="1800"/>
            </a:lvl5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Rectangle 1"/>
          <p:cNvSpPr>
            <a:spLocks noGrp="1"/>
          </p:cNvSpPr>
          <p:nvPr>
            <p:ph type="sldNum" sz="quarter" idx="10"/>
          </p:nvPr>
        </p:nvSpPr>
        <p:spPr>
          <a:xfrm>
            <a:off x="8821738" y="6669088"/>
            <a:ext cx="127000" cy="127000"/>
          </a:xfrm>
        </p:spPr>
        <p:txBody>
          <a:bodyPr/>
          <a:lstStyle>
            <a:lvl1pPr>
              <a:defRPr/>
            </a:lvl1pPr>
          </a:lstStyle>
          <a:p>
            <a:pPr>
              <a:defRPr/>
            </a:pPr>
            <a:fld id="{839ED46B-3C9A-4B61-B6E3-9FC1CA7DC81A}" type="slidenum">
              <a:rPr lang="de-DE" altLang="de-DE"/>
              <a:pPr>
                <a:defRPr/>
              </a:pPr>
              <a:t>‹Nr.›</a:t>
            </a:fld>
            <a:endParaRPr lang="de-DE" altLang="de-DE"/>
          </a:p>
        </p:txBody>
      </p:sp>
      <p:sp>
        <p:nvSpPr>
          <p:cNvPr id="5" name="Fußzeilenplatzhalter 2"/>
          <p:cNvSpPr>
            <a:spLocks noGrp="1"/>
          </p:cNvSpPr>
          <p:nvPr>
            <p:ph type="ftr" sz="quarter" idx="11"/>
          </p:nvPr>
        </p:nvSpPr>
        <p:spPr/>
        <p:txBody>
          <a:bodyPr/>
          <a:lstStyle>
            <a:lvl1pPr algn="l">
              <a:defRPr sz="1000">
                <a:solidFill>
                  <a:schemeClr val="tx2"/>
                </a:solidFill>
                <a:latin typeface="Arial Narrow" panose="020B0606020202030204" pitchFamily="34" charset="0"/>
              </a:defRPr>
            </a:lvl1pPr>
          </a:lstStyle>
          <a:p>
            <a:pPr>
              <a:defRPr/>
            </a:pPr>
            <a:endParaRPr lang="de-DE"/>
          </a:p>
        </p:txBody>
      </p:sp>
    </p:spTree>
    <p:extLst>
      <p:ext uri="{BB962C8B-B14F-4D97-AF65-F5344CB8AC3E}">
        <p14:creationId xmlns="" xmlns:p14="http://schemas.microsoft.com/office/powerpoint/2010/main" val="3966588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elfolie">
    <p:spTree>
      <p:nvGrpSpPr>
        <p:cNvPr id="1" name=""/>
        <p:cNvGrpSpPr/>
        <p:nvPr/>
      </p:nvGrpSpPr>
      <p:grpSpPr>
        <a:xfrm>
          <a:off x="0" y="0"/>
          <a:ext cx="0" cy="0"/>
          <a:chOff x="0" y="0"/>
          <a:chExt cx="0" cy="0"/>
        </a:xfrm>
      </p:grpSpPr>
      <p:sp>
        <p:nvSpPr>
          <p:cNvPr id="9" name="Titel 1"/>
          <p:cNvSpPr>
            <a:spLocks noGrp="1"/>
          </p:cNvSpPr>
          <p:nvPr>
            <p:ph type="ctrTitle"/>
          </p:nvPr>
        </p:nvSpPr>
        <p:spPr>
          <a:xfrm>
            <a:off x="467544" y="1611432"/>
            <a:ext cx="8280920" cy="2897687"/>
          </a:xfrm>
          <a:prstGeom prst="rect">
            <a:avLst/>
          </a:prstGeom>
        </p:spPr>
        <p:txBody>
          <a:bodyPr anchor="t" anchorCtr="0"/>
          <a:lstStyle>
            <a:lvl1pPr algn="l">
              <a:defRPr sz="4400"/>
            </a:lvl1pPr>
          </a:lstStyle>
          <a:p>
            <a:r>
              <a:rPr lang="de-DE" smtClean="0"/>
              <a:t>Titelmasterformat durch Klicken bearbeiten</a:t>
            </a:r>
            <a:endParaRPr lang="de-DE" dirty="0"/>
          </a:p>
        </p:txBody>
      </p:sp>
      <p:sp>
        <p:nvSpPr>
          <p:cNvPr id="10" name="Untertitel 2"/>
          <p:cNvSpPr>
            <a:spLocks noGrp="1"/>
          </p:cNvSpPr>
          <p:nvPr>
            <p:ph type="subTitle" idx="1"/>
          </p:nvPr>
        </p:nvSpPr>
        <p:spPr>
          <a:xfrm>
            <a:off x="467544" y="4725144"/>
            <a:ext cx="8280920" cy="1728192"/>
          </a:xfrm>
          <a:prstGeom prst="rect">
            <a:avLst/>
          </a:prstGeom>
        </p:spPr>
        <p:txBody>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smtClean="0"/>
              <a:t>Formatvorlage des Untertitelmasters durch Klicken bearbeiten</a:t>
            </a:r>
          </a:p>
          <a:p>
            <a:r>
              <a:rPr lang="de-DE" dirty="0" smtClean="0"/>
              <a:t>Kurs</a:t>
            </a:r>
          </a:p>
          <a:p>
            <a:r>
              <a:rPr lang="de-DE" dirty="0" smtClean="0"/>
              <a:t>Semester</a:t>
            </a:r>
            <a:endParaRPr lang="de-DE" dirty="0"/>
          </a:p>
        </p:txBody>
      </p:sp>
      <p:sp>
        <p:nvSpPr>
          <p:cNvPr id="11" name="Textplatzhalter 5"/>
          <p:cNvSpPr>
            <a:spLocks noGrp="1"/>
          </p:cNvSpPr>
          <p:nvPr>
            <p:ph type="body" sz="quarter" idx="12"/>
          </p:nvPr>
        </p:nvSpPr>
        <p:spPr>
          <a:xfrm>
            <a:off x="467544" y="404665"/>
            <a:ext cx="8280920" cy="1206768"/>
          </a:xfrm>
          <a:prstGeom prst="rect">
            <a:avLst/>
          </a:prstGeom>
        </p:spPr>
        <p:txBody>
          <a:bodyPr anchor="b" anchorCtr="0"/>
          <a:lstStyle>
            <a:lvl1pPr>
              <a:defRPr sz="2000">
                <a:solidFill>
                  <a:schemeClr val="tx1"/>
                </a:solidFill>
              </a:defRPr>
            </a:lvl1pPr>
          </a:lstStyle>
          <a:p>
            <a:pPr lvl="0"/>
            <a:r>
              <a:rPr lang="de-DE" smtClean="0"/>
              <a:t>Textmasterformat bearbeiten</a:t>
            </a:r>
          </a:p>
        </p:txBody>
      </p:sp>
      <p:sp>
        <p:nvSpPr>
          <p:cNvPr id="5" name="Rectangle 1"/>
          <p:cNvSpPr>
            <a:spLocks noGrp="1"/>
          </p:cNvSpPr>
          <p:nvPr>
            <p:ph type="sldNum" sz="quarter" idx="13"/>
          </p:nvPr>
        </p:nvSpPr>
        <p:spPr>
          <a:xfrm>
            <a:off x="8821738" y="6669088"/>
            <a:ext cx="127000" cy="127000"/>
          </a:xfrm>
        </p:spPr>
        <p:txBody>
          <a:bodyPr/>
          <a:lstStyle>
            <a:lvl1pPr>
              <a:defRPr/>
            </a:lvl1pPr>
          </a:lstStyle>
          <a:p>
            <a:pPr>
              <a:defRPr/>
            </a:pPr>
            <a:fld id="{97FF09EB-71B7-4AAE-B524-94BCF7CFFB5A}" type="slidenum">
              <a:rPr lang="de-DE" altLang="de-DE"/>
              <a:pPr>
                <a:defRPr/>
              </a:pPr>
              <a:t>‹Nr.›</a:t>
            </a:fld>
            <a:endParaRPr lang="de-DE" altLang="de-DE"/>
          </a:p>
        </p:txBody>
      </p:sp>
      <p:sp>
        <p:nvSpPr>
          <p:cNvPr id="6" name="Fußzeilenplatzhalter 2"/>
          <p:cNvSpPr>
            <a:spLocks noGrp="1"/>
          </p:cNvSpPr>
          <p:nvPr>
            <p:ph type="ftr" sz="quarter" idx="14"/>
          </p:nvPr>
        </p:nvSpPr>
        <p:spPr/>
        <p:txBody>
          <a:bodyPr/>
          <a:lstStyle>
            <a:lvl1pPr algn="l">
              <a:defRPr sz="1000">
                <a:solidFill>
                  <a:schemeClr val="tx2"/>
                </a:solidFill>
                <a:latin typeface="Arial Narrow" panose="020B0606020202030204" pitchFamily="34" charset="0"/>
              </a:defRPr>
            </a:lvl1pPr>
          </a:lstStyle>
          <a:p>
            <a:pPr>
              <a:defRPr/>
            </a:pPr>
            <a:endParaRPr lang="de-DE"/>
          </a:p>
        </p:txBody>
      </p:sp>
    </p:spTree>
    <p:extLst>
      <p:ext uri="{BB962C8B-B14F-4D97-AF65-F5344CB8AC3E}">
        <p14:creationId xmlns="" xmlns:p14="http://schemas.microsoft.com/office/powerpoint/2010/main" val="2114787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3" name="Rectangle 3"/>
          <p:cNvSpPr>
            <a:spLocks noGrp="1"/>
          </p:cNvSpPr>
          <p:nvPr>
            <p:ph type="sldNum" sz="quarter" idx="4"/>
          </p:nvPr>
        </p:nvSpPr>
        <p:spPr bwMode="auto">
          <a:xfrm>
            <a:off x="8767763" y="6669088"/>
            <a:ext cx="182562" cy="1714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vert="horz" wrap="none" lIns="0" tIns="0" rIns="0" bIns="0" numCol="1" anchor="t" anchorCtr="0" compatLnSpc="1">
            <a:prstTxWarp prst="textNoShape">
              <a:avLst/>
            </a:prstTxWarp>
          </a:bodyPr>
          <a:lstStyle>
            <a:lvl1pPr algn="r" eaLnBrk="1">
              <a:defRPr sz="1000">
                <a:latin typeface="+mj-lt"/>
                <a:cs typeface="+mn-cs"/>
                <a:sym typeface="Arial" panose="020B0604020202020204" pitchFamily="34" charset="0"/>
              </a:defRPr>
            </a:lvl1pPr>
          </a:lstStyle>
          <a:p>
            <a:pPr>
              <a:defRPr/>
            </a:pPr>
            <a:fld id="{AED446F9-3ED1-42D1-8A84-6E8EB5C50854}" type="slidenum">
              <a:rPr lang="de-DE" altLang="de-DE"/>
              <a:pPr>
                <a:defRPr/>
              </a:pPr>
              <a:t>‹Nr.›</a:t>
            </a:fld>
            <a:endParaRPr lang="de-DE" altLang="de-DE" dirty="0"/>
          </a:p>
        </p:txBody>
      </p:sp>
      <p:sp>
        <p:nvSpPr>
          <p:cNvPr id="4" name="Rectangle 1"/>
          <p:cNvSpPr>
            <a:spLocks/>
          </p:cNvSpPr>
          <p:nvPr userDrawn="1"/>
        </p:nvSpPr>
        <p:spPr bwMode="auto">
          <a:xfrm>
            <a:off x="152400" y="6654800"/>
            <a:ext cx="758825" cy="153988"/>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457200">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1pPr>
            <a:lvl2pPr defTabSz="457200">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2pPr>
            <a:lvl3pPr defTabSz="457200">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3pPr>
            <a:lvl4pPr defTabSz="457200">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4pPr>
            <a:lvl5pPr defTabSz="457200">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5pPr>
            <a:lvl6pPr marL="457200" indent="1828800" defTabSz="457200" fontAlgn="base" hangingPunct="0">
              <a:spcBef>
                <a:spcPct val="0"/>
              </a:spcBef>
              <a:spcAft>
                <a:spcPct val="0"/>
              </a:spcAft>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6pPr>
            <a:lvl7pPr marL="914400" indent="1828800" defTabSz="457200" fontAlgn="base" hangingPunct="0">
              <a:spcBef>
                <a:spcPct val="0"/>
              </a:spcBef>
              <a:spcAft>
                <a:spcPct val="0"/>
              </a:spcAft>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7pPr>
            <a:lvl8pPr marL="1371600" indent="1828800" defTabSz="457200" fontAlgn="base" hangingPunct="0">
              <a:spcBef>
                <a:spcPct val="0"/>
              </a:spcBef>
              <a:spcAft>
                <a:spcPct val="0"/>
              </a:spcAft>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8pPr>
            <a:lvl9pPr marL="1828800" indent="1828800" defTabSz="457200" fontAlgn="base" hangingPunct="0">
              <a:spcBef>
                <a:spcPct val="0"/>
              </a:spcBef>
              <a:spcAft>
                <a:spcPct val="0"/>
              </a:spcAft>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9pPr>
          </a:lstStyle>
          <a:p>
            <a:pPr eaLnBrk="1">
              <a:defRPr/>
            </a:pPr>
            <a:fld id="{B1653117-B3F9-4AC9-9C1A-504184EEB33D}" type="datetime4">
              <a:rPr lang="de-DE" altLang="de-DE" sz="1000" smtClean="0">
                <a:latin typeface="+mj-lt"/>
              </a:rPr>
              <a:pPr eaLnBrk="1">
                <a:defRPr/>
              </a:pPr>
              <a:t>4. März 2016</a:t>
            </a:fld>
            <a:endParaRPr lang="de-DE" altLang="de-DE" sz="1000" dirty="0" smtClean="0">
              <a:solidFill>
                <a:srgbClr val="000000"/>
              </a:solidFill>
              <a:latin typeface="+mj-lt"/>
            </a:endParaRPr>
          </a:p>
        </p:txBody>
      </p:sp>
      <p:sp>
        <p:nvSpPr>
          <p:cNvPr id="6" name="Fußzeilenplatzhalter 2"/>
          <p:cNvSpPr>
            <a:spLocks noGrp="1"/>
          </p:cNvSpPr>
          <p:nvPr>
            <p:ph type="ftr" sz="quarter" idx="3"/>
          </p:nvPr>
        </p:nvSpPr>
        <p:spPr>
          <a:xfrm>
            <a:off x="1116013" y="6615113"/>
            <a:ext cx="7056437" cy="207962"/>
          </a:xfrm>
          <a:prstGeom prst="rect">
            <a:avLst/>
          </a:prstGeom>
        </p:spPr>
        <p:txBody>
          <a:bodyPr/>
          <a:lstStyle>
            <a:lvl1pPr algn="l">
              <a:defRPr sz="1000">
                <a:solidFill>
                  <a:schemeClr val="tx2"/>
                </a:solidFill>
                <a:latin typeface="Arial Narrow" panose="020B0606020202030204" pitchFamily="34" charset="0"/>
              </a:defRPr>
            </a:lvl1pPr>
          </a:lstStyle>
          <a:p>
            <a:pPr>
              <a:defRPr/>
            </a:pPr>
            <a:endParaRPr lang="de-DE"/>
          </a:p>
        </p:txBody>
      </p:sp>
    </p:spTree>
  </p:cSld>
  <p:clrMap bg1="lt1" tx1="dk1" bg2="lt2" tx2="dk2" accent1="accent1" accent2="accent2" accent3="accent3" accent4="accent4" accent5="accent5" accent6="accent6" hlink="hlink" folHlink="folHlink"/>
  <p:sldLayoutIdLst>
    <p:sldLayoutId id="2147484108" r:id="rId1"/>
    <p:sldLayoutId id="2147484109" r:id="rId2"/>
    <p:sldLayoutId id="2147484110" r:id="rId3"/>
    <p:sldLayoutId id="2147484111" r:id="rId4"/>
    <p:sldLayoutId id="2147484112" r:id="rId5"/>
    <p:sldLayoutId id="2147484113" r:id="rId6"/>
    <p:sldLayoutId id="2147484114" r:id="rId7"/>
    <p:sldLayoutId id="2147484115" r:id="rId8"/>
    <p:sldLayoutId id="2147484116" r:id="rId9"/>
    <p:sldLayoutId id="2147484117" r:id="rId10"/>
    <p:sldLayoutId id="2147484118" r:id="rId11"/>
    <p:sldLayoutId id="2147484119" r:id="rId12"/>
  </p:sldLayoutIdLst>
  <p:timing>
    <p:tnLst>
      <p:par>
        <p:cTn id="1" dur="indefinite" restart="never" nodeType="tmRoot"/>
      </p:par>
    </p:tnLst>
  </p:timing>
  <p:hf hdr="0" dt="0"/>
  <p:txStyles>
    <p:titleStyle>
      <a:lvl1pPr algn="l" rtl="0" eaLnBrk="0" fontAlgn="base" hangingPunct="0">
        <a:spcBef>
          <a:spcPct val="0"/>
        </a:spcBef>
        <a:spcAft>
          <a:spcPct val="0"/>
        </a:spcAft>
        <a:defRPr kern="1200">
          <a:solidFill>
            <a:srgbClr val="004F8F"/>
          </a:solidFill>
          <a:latin typeface="+mj-lt"/>
          <a:ea typeface="+mj-ea"/>
          <a:cs typeface="+mj-cs"/>
          <a:sym typeface="Arial Narrow" panose="020B0606020202030204" pitchFamily="34" charset="0"/>
        </a:defRPr>
      </a:lvl1pPr>
      <a:lvl2pPr algn="l" rtl="0" eaLnBrk="0" fontAlgn="base" hangingPunct="0">
        <a:spcBef>
          <a:spcPct val="0"/>
        </a:spcBef>
        <a:spcAft>
          <a:spcPct val="0"/>
        </a:spcAft>
        <a:defRPr>
          <a:solidFill>
            <a:srgbClr val="004F8F"/>
          </a:solidFill>
          <a:latin typeface="Arial Narrow" panose="020B0606020202030204" pitchFamily="34" charset="0"/>
          <a:ea typeface="Arial Narrow" panose="020B0606020202030204" pitchFamily="34" charset="0"/>
          <a:cs typeface="Arial Narrow" panose="020B0606020202030204" pitchFamily="34" charset="0"/>
          <a:sym typeface="Arial Narrow" panose="020B0606020202030204" pitchFamily="34" charset="0"/>
        </a:defRPr>
      </a:lvl2pPr>
      <a:lvl3pPr algn="l" rtl="0" eaLnBrk="0" fontAlgn="base" hangingPunct="0">
        <a:spcBef>
          <a:spcPct val="0"/>
        </a:spcBef>
        <a:spcAft>
          <a:spcPct val="0"/>
        </a:spcAft>
        <a:defRPr>
          <a:solidFill>
            <a:srgbClr val="004F8F"/>
          </a:solidFill>
          <a:latin typeface="Arial Narrow" panose="020B0606020202030204" pitchFamily="34" charset="0"/>
          <a:ea typeface="Arial Narrow" panose="020B0606020202030204" pitchFamily="34" charset="0"/>
          <a:cs typeface="Arial Narrow" panose="020B0606020202030204" pitchFamily="34" charset="0"/>
          <a:sym typeface="Arial Narrow" panose="020B0606020202030204" pitchFamily="34" charset="0"/>
        </a:defRPr>
      </a:lvl3pPr>
      <a:lvl4pPr algn="l" rtl="0" eaLnBrk="0" fontAlgn="base" hangingPunct="0">
        <a:spcBef>
          <a:spcPct val="0"/>
        </a:spcBef>
        <a:spcAft>
          <a:spcPct val="0"/>
        </a:spcAft>
        <a:defRPr>
          <a:solidFill>
            <a:srgbClr val="004F8F"/>
          </a:solidFill>
          <a:latin typeface="Arial Narrow" panose="020B0606020202030204" pitchFamily="34" charset="0"/>
          <a:ea typeface="Arial Narrow" panose="020B0606020202030204" pitchFamily="34" charset="0"/>
          <a:cs typeface="Arial Narrow" panose="020B0606020202030204" pitchFamily="34" charset="0"/>
          <a:sym typeface="Arial Narrow" panose="020B0606020202030204" pitchFamily="34" charset="0"/>
        </a:defRPr>
      </a:lvl4pPr>
      <a:lvl5pPr algn="l" rtl="0" eaLnBrk="0" fontAlgn="base" hangingPunct="0">
        <a:spcBef>
          <a:spcPct val="0"/>
        </a:spcBef>
        <a:spcAft>
          <a:spcPct val="0"/>
        </a:spcAft>
        <a:defRPr>
          <a:solidFill>
            <a:srgbClr val="004F8F"/>
          </a:solidFill>
          <a:latin typeface="Arial Narrow" panose="020B0606020202030204" pitchFamily="34" charset="0"/>
          <a:ea typeface="Arial Narrow" panose="020B0606020202030204" pitchFamily="34" charset="0"/>
          <a:cs typeface="Arial Narrow" panose="020B0606020202030204" pitchFamily="34" charset="0"/>
          <a:sym typeface="Arial Narrow" panose="020B0606020202030204" pitchFamily="34" charset="0"/>
        </a:defRPr>
      </a:lvl5pPr>
      <a:lvl6pPr marL="457200" algn="l" rtl="0" fontAlgn="base" hangingPunct="0">
        <a:spcBef>
          <a:spcPct val="0"/>
        </a:spcBef>
        <a:spcAft>
          <a:spcPct val="0"/>
        </a:spcAft>
        <a:defRPr>
          <a:solidFill>
            <a:srgbClr val="004F8F"/>
          </a:solidFill>
          <a:latin typeface="Arial Narrow" panose="020B0606020202030204" pitchFamily="34" charset="0"/>
          <a:ea typeface="Arial Narrow" panose="020B0606020202030204" pitchFamily="34" charset="0"/>
          <a:cs typeface="Arial Narrow" panose="020B0606020202030204" pitchFamily="34" charset="0"/>
          <a:sym typeface="Arial Narrow" panose="020B0606020202030204" pitchFamily="34" charset="0"/>
        </a:defRPr>
      </a:lvl6pPr>
      <a:lvl7pPr marL="914400" algn="l" rtl="0" fontAlgn="base" hangingPunct="0">
        <a:spcBef>
          <a:spcPct val="0"/>
        </a:spcBef>
        <a:spcAft>
          <a:spcPct val="0"/>
        </a:spcAft>
        <a:defRPr>
          <a:solidFill>
            <a:srgbClr val="004F8F"/>
          </a:solidFill>
          <a:latin typeface="Arial Narrow" panose="020B0606020202030204" pitchFamily="34" charset="0"/>
          <a:ea typeface="Arial Narrow" panose="020B0606020202030204" pitchFamily="34" charset="0"/>
          <a:cs typeface="Arial Narrow" panose="020B0606020202030204" pitchFamily="34" charset="0"/>
          <a:sym typeface="Arial Narrow" panose="020B0606020202030204" pitchFamily="34" charset="0"/>
        </a:defRPr>
      </a:lvl7pPr>
      <a:lvl8pPr marL="1371600" algn="l" rtl="0" fontAlgn="base" hangingPunct="0">
        <a:spcBef>
          <a:spcPct val="0"/>
        </a:spcBef>
        <a:spcAft>
          <a:spcPct val="0"/>
        </a:spcAft>
        <a:defRPr>
          <a:solidFill>
            <a:srgbClr val="004F8F"/>
          </a:solidFill>
          <a:latin typeface="Arial Narrow" panose="020B0606020202030204" pitchFamily="34" charset="0"/>
          <a:ea typeface="Arial Narrow" panose="020B0606020202030204" pitchFamily="34" charset="0"/>
          <a:cs typeface="Arial Narrow" panose="020B0606020202030204" pitchFamily="34" charset="0"/>
          <a:sym typeface="Arial Narrow" panose="020B0606020202030204" pitchFamily="34" charset="0"/>
        </a:defRPr>
      </a:lvl8pPr>
      <a:lvl9pPr marL="1828800" algn="l" rtl="0" fontAlgn="base" hangingPunct="0">
        <a:spcBef>
          <a:spcPct val="0"/>
        </a:spcBef>
        <a:spcAft>
          <a:spcPct val="0"/>
        </a:spcAft>
        <a:defRPr>
          <a:solidFill>
            <a:srgbClr val="004F8F"/>
          </a:solidFill>
          <a:latin typeface="Arial Narrow" panose="020B0606020202030204" pitchFamily="34" charset="0"/>
          <a:ea typeface="Arial Narrow" panose="020B0606020202030204" pitchFamily="34" charset="0"/>
          <a:cs typeface="Arial Narrow" panose="020B0606020202030204" pitchFamily="34" charset="0"/>
          <a:sym typeface="Arial Narrow" panose="020B0606020202030204" pitchFamily="34" charset="0"/>
        </a:defRPr>
      </a:lvl9pPr>
    </p:titleStyle>
    <p:bodyStyle>
      <a:lvl1pPr marL="342900" indent="-342900" algn="l" rtl="0" eaLnBrk="0" fontAlgn="base" hangingPunct="0">
        <a:spcBef>
          <a:spcPts val="300"/>
        </a:spcBef>
        <a:spcAft>
          <a:spcPct val="0"/>
        </a:spcAft>
        <a:defRPr sz="1600" kern="1200">
          <a:solidFill>
            <a:srgbClr val="000000"/>
          </a:solidFill>
          <a:latin typeface="+mn-lt"/>
          <a:ea typeface="+mn-ea"/>
          <a:cs typeface="+mn-cs"/>
          <a:sym typeface="Arial" panose="020B0604020202020204" pitchFamily="34" charset="0"/>
        </a:defRPr>
      </a:lvl1pPr>
      <a:lvl2pPr marL="417513" indent="-236538" algn="l" rtl="0" eaLnBrk="0" fontAlgn="base" hangingPunct="0">
        <a:spcBef>
          <a:spcPts val="300"/>
        </a:spcBef>
        <a:spcAft>
          <a:spcPct val="0"/>
        </a:spcAft>
        <a:buSzPct val="100000"/>
        <a:buChar char="•"/>
        <a:defRPr sz="1600" kern="1200">
          <a:solidFill>
            <a:srgbClr val="000000"/>
          </a:solidFill>
          <a:latin typeface="+mn-lt"/>
          <a:ea typeface="+mn-ea"/>
          <a:cs typeface="+mn-cs"/>
          <a:sym typeface="Arial" panose="020B0604020202020204" pitchFamily="34" charset="0"/>
        </a:defRPr>
      </a:lvl2pPr>
      <a:lvl3pPr marL="687388" indent="-241300" algn="l" rtl="0" eaLnBrk="0" fontAlgn="base" hangingPunct="0">
        <a:spcBef>
          <a:spcPts val="300"/>
        </a:spcBef>
        <a:spcAft>
          <a:spcPct val="0"/>
        </a:spcAft>
        <a:buSzPct val="100000"/>
        <a:buChar char="–"/>
        <a:defRPr sz="1600" kern="1200">
          <a:solidFill>
            <a:srgbClr val="000000"/>
          </a:solidFill>
          <a:latin typeface="+mn-lt"/>
          <a:ea typeface="+mn-ea"/>
          <a:cs typeface="+mn-cs"/>
          <a:sym typeface="Arial" panose="020B0604020202020204" pitchFamily="34" charset="0"/>
        </a:defRPr>
      </a:lvl3pPr>
      <a:lvl4pPr marL="955675" indent="-241300" algn="l" rtl="0" eaLnBrk="0" fontAlgn="base" hangingPunct="0">
        <a:spcBef>
          <a:spcPts val="300"/>
        </a:spcBef>
        <a:spcAft>
          <a:spcPct val="0"/>
        </a:spcAft>
        <a:buSzPct val="100000"/>
        <a:buChar char="–"/>
        <a:defRPr sz="1600" kern="1200">
          <a:solidFill>
            <a:srgbClr val="000000"/>
          </a:solidFill>
          <a:latin typeface="+mn-lt"/>
          <a:ea typeface="+mn-ea"/>
          <a:cs typeface="+mn-cs"/>
          <a:sym typeface="Arial" panose="020B0604020202020204" pitchFamily="34" charset="0"/>
        </a:defRPr>
      </a:lvl4pPr>
      <a:lvl5pPr marL="1227138" indent="-238125" algn="l" rtl="0" eaLnBrk="0" fontAlgn="base" hangingPunct="0">
        <a:spcBef>
          <a:spcPts val="300"/>
        </a:spcBef>
        <a:spcAft>
          <a:spcPct val="0"/>
        </a:spcAft>
        <a:buSzPct val="100000"/>
        <a:buChar char="–"/>
        <a:defRPr sz="1600" kern="1200">
          <a:solidFill>
            <a:srgbClr val="000000"/>
          </a:solidFill>
          <a:latin typeface="+mn-lt"/>
          <a:ea typeface="+mn-ea"/>
          <a:cs typeface="+mn-cs"/>
          <a:sym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1"/>
          <p:cNvSpPr>
            <a:spLocks noGrp="1"/>
          </p:cNvSpPr>
          <p:nvPr>
            <p:ph type="ctrTitle"/>
          </p:nvPr>
        </p:nvSpPr>
        <p:spPr bwMode="auto">
          <a:xfrm>
            <a:off x="467544" y="1988840"/>
            <a:ext cx="8280400" cy="2897187"/>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de-DE" altLang="de-DE" dirty="0"/>
              <a:t>Strategische Partnerschaften </a:t>
            </a:r>
            <a:r>
              <a:rPr lang="de-DE" altLang="de-DE" dirty="0" smtClean="0"/>
              <a:t/>
            </a:r>
            <a:br>
              <a:rPr lang="de-DE" altLang="de-DE" dirty="0" smtClean="0"/>
            </a:br>
            <a:r>
              <a:rPr lang="de-DE" altLang="de-DE" dirty="0" smtClean="0"/>
              <a:t>Eine Innenansicht aus der Goethe-Universität</a:t>
            </a:r>
            <a:r>
              <a:rPr lang="de-DE" altLang="de-DE" dirty="0"/>
              <a:t/>
            </a:r>
            <a:br>
              <a:rPr lang="de-DE" altLang="de-DE" dirty="0"/>
            </a:br>
            <a:endParaRPr lang="de-DE" altLang="de-DE" dirty="0" smtClean="0"/>
          </a:p>
        </p:txBody>
      </p:sp>
      <p:sp>
        <p:nvSpPr>
          <p:cNvPr id="16387" name="Untertitel 2"/>
          <p:cNvSpPr>
            <a:spLocks noGrp="1"/>
          </p:cNvSpPr>
          <p:nvPr>
            <p:ph type="subTitle" idx="1"/>
          </p:nvPr>
        </p:nvSpPr>
        <p:spPr bwMode="auto">
          <a:xfrm>
            <a:off x="468313" y="4724400"/>
            <a:ext cx="8280400" cy="1728788"/>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de-DE" altLang="de-DE" dirty="0" smtClean="0"/>
              <a:t>Dr. Martin </a:t>
            </a:r>
            <a:r>
              <a:rPr lang="de-DE" altLang="de-DE" dirty="0" err="1" smtClean="0"/>
              <a:t>Bickl</a:t>
            </a:r>
            <a:endParaRPr lang="de-DE" altLang="de-DE" dirty="0" smtClean="0"/>
          </a:p>
          <a:p>
            <a:r>
              <a:rPr lang="de-DE" altLang="de-DE" dirty="0" smtClean="0"/>
              <a:t>International Office</a:t>
            </a:r>
          </a:p>
          <a:p>
            <a:r>
              <a:rPr lang="de-DE" altLang="de-DE" dirty="0" smtClean="0"/>
              <a:t>Goethe-Universität Frankfurt</a:t>
            </a:r>
          </a:p>
          <a:p>
            <a:endParaRPr lang="de-DE" altLang="de-DE" dirty="0"/>
          </a:p>
          <a:p>
            <a:r>
              <a:rPr lang="de-DE" altLang="de-DE" dirty="0" smtClean="0"/>
              <a:t>bickl@uni-frankfurt.de</a:t>
            </a:r>
          </a:p>
        </p:txBody>
      </p:sp>
      <p:sp>
        <p:nvSpPr>
          <p:cNvPr id="16388" name="Textplatzhalter 3"/>
          <p:cNvSpPr>
            <a:spLocks noGrp="1"/>
          </p:cNvSpPr>
          <p:nvPr>
            <p:ph type="body" sz="quarter" idx="12"/>
          </p:nvPr>
        </p:nvSpPr>
        <p:spPr bwMode="auto">
          <a:xfrm>
            <a:off x="468313" y="404813"/>
            <a:ext cx="8280400" cy="12065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marL="0" indent="0"/>
            <a:r>
              <a:rPr lang="de-DE" altLang="de-DE" dirty="0" smtClean="0"/>
              <a:t>DAIA-Jahrestagung 2016</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3568" y="0"/>
            <a:ext cx="6598854" cy="792088"/>
          </a:xfrm>
        </p:spPr>
        <p:txBody>
          <a:bodyPr/>
          <a:lstStyle/>
          <a:p>
            <a:r>
              <a:rPr lang="de-DE" sz="2400" dirty="0" smtClean="0"/>
              <a:t>Ziele erreicht?</a:t>
            </a:r>
            <a:endParaRPr lang="de-DE" sz="2400" dirty="0"/>
          </a:p>
        </p:txBody>
      </p:sp>
      <p:sp>
        <p:nvSpPr>
          <p:cNvPr id="3" name="Inhaltsplatzhalter 2"/>
          <p:cNvSpPr>
            <a:spLocks noGrp="1"/>
          </p:cNvSpPr>
          <p:nvPr>
            <p:ph idx="1"/>
          </p:nvPr>
        </p:nvSpPr>
        <p:spPr>
          <a:xfrm>
            <a:off x="611560" y="1124744"/>
            <a:ext cx="8119814" cy="4692179"/>
          </a:xfrm>
        </p:spPr>
        <p:txBody>
          <a:bodyPr/>
          <a:lstStyle/>
          <a:p>
            <a:r>
              <a:rPr lang="de-DE" b="1" dirty="0" smtClean="0">
                <a:latin typeface="Arial" pitchFamily="34" charset="0"/>
                <a:cs typeface="Arial" pitchFamily="34" charset="0"/>
              </a:rPr>
              <a:t>Probleme der Messbarkeit</a:t>
            </a:r>
          </a:p>
          <a:p>
            <a:pPr>
              <a:buFont typeface="Arial" pitchFamily="34" charset="0"/>
              <a:buChar char="•"/>
            </a:pPr>
            <a:r>
              <a:rPr lang="de-DE" dirty="0" smtClean="0">
                <a:latin typeface="Arial" pitchFamily="34" charset="0"/>
                <a:cs typeface="Arial" pitchFamily="34" charset="0"/>
              </a:rPr>
              <a:t>Leicht messbare vs. kaum messbare Effekte</a:t>
            </a:r>
          </a:p>
          <a:p>
            <a:pPr>
              <a:buFont typeface="Arial" pitchFamily="34" charset="0"/>
              <a:buChar char="•"/>
            </a:pPr>
            <a:r>
              <a:rPr lang="de-DE" dirty="0" smtClean="0">
                <a:latin typeface="Arial" pitchFamily="34" charset="0"/>
                <a:cs typeface="Arial" pitchFamily="34" charset="0"/>
              </a:rPr>
              <a:t>Unmittelbar eintretende Effekte vs. Effekte, die mit Zeitverzug eintreten</a:t>
            </a:r>
          </a:p>
          <a:p>
            <a:pPr>
              <a:buFont typeface="Arial" pitchFamily="34" charset="0"/>
              <a:buChar char="•"/>
            </a:pPr>
            <a:r>
              <a:rPr lang="de-DE" dirty="0" smtClean="0">
                <a:latin typeface="Arial" pitchFamily="34" charset="0"/>
                <a:cs typeface="Arial" pitchFamily="34" charset="0"/>
              </a:rPr>
              <a:t>Unmittelbare Effekte vs. Struktureffekte</a:t>
            </a:r>
          </a:p>
          <a:p>
            <a:endParaRPr lang="de-DE" dirty="0" smtClean="0">
              <a:latin typeface="Arial" pitchFamily="34" charset="0"/>
              <a:cs typeface="Arial" pitchFamily="34" charset="0"/>
            </a:endParaRPr>
          </a:p>
          <a:p>
            <a:r>
              <a:rPr lang="de-DE" b="1" dirty="0" smtClean="0">
                <a:latin typeface="Arial" pitchFamily="34" charset="0"/>
                <a:cs typeface="Arial" pitchFamily="34" charset="0"/>
              </a:rPr>
              <a:t>Zahlen</a:t>
            </a:r>
          </a:p>
          <a:p>
            <a:r>
              <a:rPr lang="de-DE" dirty="0" smtClean="0">
                <a:latin typeface="Arial" pitchFamily="34" charset="0"/>
                <a:cs typeface="Arial" pitchFamily="34" charset="0"/>
              </a:rPr>
              <a:t>Seit Beginn der DAAD-Förderung knapp 300 </a:t>
            </a:r>
            <a:r>
              <a:rPr lang="de-DE" dirty="0" err="1" smtClean="0">
                <a:latin typeface="Arial" pitchFamily="34" charset="0"/>
                <a:cs typeface="Arial" pitchFamily="34" charset="0"/>
              </a:rPr>
              <a:t>Mobilitäten</a:t>
            </a:r>
            <a:endParaRPr lang="de-DE" dirty="0" smtClean="0">
              <a:latin typeface="Arial" pitchFamily="34" charset="0"/>
              <a:cs typeface="Arial" pitchFamily="34" charset="0"/>
            </a:endParaRPr>
          </a:p>
          <a:p>
            <a:r>
              <a:rPr lang="de-DE" dirty="0" smtClean="0">
                <a:latin typeface="Arial" pitchFamily="34" charset="0"/>
                <a:cs typeface="Arial" pitchFamily="34" charset="0"/>
              </a:rPr>
              <a:t>33 geförderte gemeinsame Forschungsprojekte</a:t>
            </a:r>
          </a:p>
          <a:p>
            <a:r>
              <a:rPr lang="de-DE" dirty="0" smtClean="0">
                <a:latin typeface="Arial" pitchFamily="34" charset="0"/>
                <a:cs typeface="Arial" pitchFamily="34" charset="0"/>
              </a:rPr>
              <a:t>Zahlreiche erfolgreiche Folgeanträge u.a. bei DFG, Dt.-Israelische Projektkooperation, Minerva, </a:t>
            </a:r>
            <a:r>
              <a:rPr lang="de-DE" dirty="0" err="1" smtClean="0">
                <a:latin typeface="Arial" pitchFamily="34" charset="0"/>
                <a:cs typeface="Arial" pitchFamily="34" charset="0"/>
              </a:rPr>
              <a:t>AvH</a:t>
            </a:r>
            <a:r>
              <a:rPr lang="de-DE" dirty="0" smtClean="0">
                <a:latin typeface="Arial" pitchFamily="34" charset="0"/>
                <a:cs typeface="Arial" pitchFamily="34" charset="0"/>
              </a:rPr>
              <a:t>, Springer, SSHRC (Kanada</a:t>
            </a:r>
            <a:r>
              <a:rPr lang="de-DE" dirty="0" smtClean="0">
                <a:latin typeface="Arial" pitchFamily="34" charset="0"/>
                <a:cs typeface="Arial" pitchFamily="34" charset="0"/>
              </a:rPr>
              <a:t>)</a:t>
            </a:r>
          </a:p>
          <a:p>
            <a:r>
              <a:rPr lang="de-DE" dirty="0" smtClean="0">
                <a:latin typeface="Arial" pitchFamily="34" charset="0"/>
                <a:cs typeface="Arial" pitchFamily="34" charset="0"/>
              </a:rPr>
              <a:t>Einige Publikationen in renommierte Fachzeitschriften</a:t>
            </a:r>
            <a:endParaRPr lang="de-DE" dirty="0" smtClean="0">
              <a:latin typeface="Arial" pitchFamily="34" charset="0"/>
              <a:cs typeface="Arial" pitchFamily="34" charset="0"/>
            </a:endParaRPr>
          </a:p>
          <a:p>
            <a:r>
              <a:rPr lang="de-DE" dirty="0" smtClean="0">
                <a:latin typeface="Arial" pitchFamily="34" charset="0"/>
                <a:cs typeface="Arial" pitchFamily="34" charset="0"/>
              </a:rPr>
              <a:t>Summer School neu aufgebaut, bisher 120 TN, davon 30% Selbstzahler, Weiterempfehlungsquote 95%</a:t>
            </a:r>
          </a:p>
          <a:p>
            <a:endParaRPr lang="de-DE" dirty="0" smtClean="0"/>
          </a:p>
          <a:p>
            <a:endParaRPr lang="de-DE" dirty="0" smtClean="0"/>
          </a:p>
          <a:p>
            <a:endParaRPr lang="de-DE" dirty="0"/>
          </a:p>
        </p:txBody>
      </p:sp>
      <p:sp>
        <p:nvSpPr>
          <p:cNvPr id="4" name="Fußzeilenplatzhalter 3"/>
          <p:cNvSpPr>
            <a:spLocks noGrp="1"/>
          </p:cNvSpPr>
          <p:nvPr>
            <p:ph type="ftr" sz="quarter" idx="10"/>
          </p:nvPr>
        </p:nvSpPr>
        <p:spPr/>
        <p:txBody>
          <a:bodyPr/>
          <a:lstStyle/>
          <a:p>
            <a:pPr>
              <a:defRPr/>
            </a:pPr>
            <a:r>
              <a:rPr lang="de-DE" dirty="0" smtClean="0"/>
              <a:t>Strategische Partnerschaften – Innenansichten. DAIA-Tagung 2016, Martin Bickl, Goethe-Universität Frankfurt</a:t>
            </a:r>
            <a:endParaRPr lang="de-DE" dirty="0"/>
          </a:p>
        </p:txBody>
      </p:sp>
    </p:spTree>
    <p:extLst>
      <p:ext uri="{BB962C8B-B14F-4D97-AF65-F5344CB8AC3E}">
        <p14:creationId xmlns="" xmlns:p14="http://schemas.microsoft.com/office/powerpoint/2010/main" val="35479329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smtClean="0"/>
              <a:t>Voraussetzungen für den Erfolg</a:t>
            </a:r>
            <a:endParaRPr lang="de-DE" sz="2400" dirty="0"/>
          </a:p>
        </p:txBody>
      </p:sp>
      <p:sp>
        <p:nvSpPr>
          <p:cNvPr id="3" name="Inhaltsplatzhalter 2"/>
          <p:cNvSpPr>
            <a:spLocks noGrp="1"/>
          </p:cNvSpPr>
          <p:nvPr>
            <p:ph idx="1"/>
          </p:nvPr>
        </p:nvSpPr>
        <p:spPr/>
        <p:txBody>
          <a:bodyPr/>
          <a:lstStyle/>
          <a:p>
            <a:endParaRPr lang="de-DE"/>
          </a:p>
        </p:txBody>
      </p:sp>
      <p:sp>
        <p:nvSpPr>
          <p:cNvPr id="4" name="Fußzeilenplatzhalter 3"/>
          <p:cNvSpPr>
            <a:spLocks noGrp="1"/>
          </p:cNvSpPr>
          <p:nvPr>
            <p:ph type="ftr" sz="quarter" idx="10"/>
          </p:nvPr>
        </p:nvSpPr>
        <p:spPr/>
        <p:txBody>
          <a:bodyPr/>
          <a:lstStyle/>
          <a:p>
            <a:pPr>
              <a:defRPr/>
            </a:pPr>
            <a:r>
              <a:rPr lang="de-DE" dirty="0" smtClean="0"/>
              <a:t>Strategische Partnerschaften – Innenansichten. DAIA-Tagung 2016, Martin </a:t>
            </a:r>
            <a:r>
              <a:rPr lang="de-DE" dirty="0" err="1" smtClean="0"/>
              <a:t>Bickl</a:t>
            </a:r>
            <a:r>
              <a:rPr lang="de-DE" dirty="0" smtClean="0"/>
              <a:t>, Goethe-Universität Frankfurt</a:t>
            </a:r>
          </a:p>
          <a:p>
            <a:pPr>
              <a:defRPr/>
            </a:pPr>
            <a:endParaRPr lang="de-DE" dirty="0"/>
          </a:p>
        </p:txBody>
      </p:sp>
      <p:graphicFrame>
        <p:nvGraphicFramePr>
          <p:cNvPr id="5" name="Diagramm 4"/>
          <p:cNvGraphicFramePr/>
          <p:nvPr/>
        </p:nvGraphicFramePr>
        <p:xfrm>
          <a:off x="755576" y="1628800"/>
          <a:ext cx="7632848" cy="50563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feld 5"/>
          <p:cNvSpPr txBox="1"/>
          <p:nvPr/>
        </p:nvSpPr>
        <p:spPr>
          <a:xfrm>
            <a:off x="755576" y="6237312"/>
            <a:ext cx="2165978" cy="369332"/>
          </a:xfrm>
          <a:prstGeom prst="rect">
            <a:avLst/>
          </a:prstGeom>
          <a:noFill/>
        </p:spPr>
        <p:txBody>
          <a:bodyPr wrap="none" rtlCol="0">
            <a:spAutoFit/>
          </a:bodyPr>
          <a:lstStyle/>
          <a:p>
            <a:r>
              <a:rPr lang="de-DE" sz="1800" dirty="0" smtClean="0">
                <a:solidFill>
                  <a:srgbClr val="000000"/>
                </a:solidFill>
                <a:latin typeface="+mn-lt"/>
              </a:rPr>
              <a:t>Quelle: Michael </a:t>
            </a:r>
            <a:r>
              <a:rPr lang="de-DE" sz="1800" dirty="0" err="1" smtClean="0">
                <a:solidFill>
                  <a:srgbClr val="000000"/>
                </a:solidFill>
                <a:latin typeface="+mn-lt"/>
              </a:rPr>
              <a:t>Mannel</a:t>
            </a:r>
            <a:endParaRPr lang="de-DE" sz="1800" dirty="0" smtClean="0">
              <a:solidFill>
                <a:srgbClr val="000000"/>
              </a:solidFill>
              <a:latin typeface="+mn-l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smtClean="0"/>
              <a:t>Herausforderungen der </a:t>
            </a:r>
            <a:r>
              <a:rPr lang="de-DE" sz="2400" dirty="0" smtClean="0"/>
              <a:t>Zusammenarbeit</a:t>
            </a:r>
            <a:endParaRPr lang="de-DE" sz="2400" dirty="0"/>
          </a:p>
        </p:txBody>
      </p:sp>
      <p:sp>
        <p:nvSpPr>
          <p:cNvPr id="3" name="Inhaltsplatzhalter 2"/>
          <p:cNvSpPr>
            <a:spLocks noGrp="1"/>
          </p:cNvSpPr>
          <p:nvPr>
            <p:ph idx="1"/>
          </p:nvPr>
        </p:nvSpPr>
        <p:spPr/>
        <p:txBody>
          <a:bodyPr/>
          <a:lstStyle/>
          <a:p>
            <a:r>
              <a:rPr lang="de-DE" dirty="0" smtClean="0">
                <a:latin typeface="Arial" pitchFamily="34" charset="0"/>
                <a:cs typeface="Arial" pitchFamily="34" charset="0"/>
              </a:rPr>
              <a:t>Komplexität: Acht Aktivitäten mit fünf Partnern</a:t>
            </a:r>
            <a:endParaRPr lang="de-DE" dirty="0" smtClean="0">
              <a:latin typeface="Arial" pitchFamily="34" charset="0"/>
              <a:cs typeface="Arial" pitchFamily="34" charset="0"/>
            </a:endParaRPr>
          </a:p>
          <a:p>
            <a:endParaRPr lang="de-DE" dirty="0" smtClean="0">
              <a:latin typeface="Arial" pitchFamily="34" charset="0"/>
              <a:cs typeface="Arial" pitchFamily="34" charset="0"/>
            </a:endParaRPr>
          </a:p>
          <a:p>
            <a:r>
              <a:rPr lang="de-DE" dirty="0" smtClean="0">
                <a:latin typeface="Arial" pitchFamily="34" charset="0"/>
                <a:cs typeface="Arial" pitchFamily="34" charset="0"/>
              </a:rPr>
              <a:t>Koordinationsaufgabe: Zwei </a:t>
            </a:r>
            <a:r>
              <a:rPr lang="de-DE" dirty="0" smtClean="0">
                <a:latin typeface="Arial" pitchFamily="34" charset="0"/>
                <a:cs typeface="Arial" pitchFamily="34" charset="0"/>
              </a:rPr>
              <a:t>Verwaltungslogiken </a:t>
            </a:r>
            <a:r>
              <a:rPr lang="de-DE" dirty="0" smtClean="0">
                <a:latin typeface="Arial" pitchFamily="34" charset="0"/>
                <a:cs typeface="Arial" pitchFamily="34" charset="0"/>
              </a:rPr>
              <a:t>und zwei nationale Bürokratien in Einklang </a:t>
            </a:r>
            <a:r>
              <a:rPr lang="de-DE" dirty="0" smtClean="0">
                <a:latin typeface="Arial" pitchFamily="34" charset="0"/>
                <a:cs typeface="Arial" pitchFamily="34" charset="0"/>
              </a:rPr>
              <a:t>bringen.</a:t>
            </a:r>
          </a:p>
          <a:p>
            <a:endParaRPr lang="de-DE" dirty="0" smtClean="0">
              <a:latin typeface="Arial" pitchFamily="34" charset="0"/>
              <a:cs typeface="Arial" pitchFamily="34" charset="0"/>
            </a:endParaRPr>
          </a:p>
          <a:p>
            <a:r>
              <a:rPr lang="de-DE" dirty="0" smtClean="0">
                <a:latin typeface="Arial" pitchFamily="34" charset="0"/>
                <a:cs typeface="Arial" pitchFamily="34" charset="0"/>
              </a:rPr>
              <a:t>Augenhöhe (oder gibt es einen Juniorpartner?)</a:t>
            </a:r>
          </a:p>
          <a:p>
            <a:endParaRPr lang="de-DE" dirty="0" smtClean="0">
              <a:latin typeface="Arial" pitchFamily="34" charset="0"/>
              <a:cs typeface="Arial" pitchFamily="34" charset="0"/>
            </a:endParaRPr>
          </a:p>
          <a:p>
            <a:r>
              <a:rPr lang="de-DE" dirty="0" smtClean="0">
                <a:latin typeface="Arial" pitchFamily="34" charset="0"/>
                <a:cs typeface="Arial" pitchFamily="34" charset="0"/>
              </a:rPr>
              <a:t>Wechselseitigkeit (sind wir für die anderen sieben auch immer ein wichtiger, „strategischer“ Partner</a:t>
            </a:r>
            <a:r>
              <a:rPr lang="de-DE" dirty="0" smtClean="0">
                <a:latin typeface="Arial" pitchFamily="34" charset="0"/>
                <a:cs typeface="Arial" pitchFamily="34" charset="0"/>
              </a:rPr>
              <a:t>?</a:t>
            </a:r>
          </a:p>
          <a:p>
            <a:endParaRPr lang="de-DE" dirty="0" smtClean="0">
              <a:latin typeface="Arial" pitchFamily="34" charset="0"/>
              <a:cs typeface="Arial" pitchFamily="34" charset="0"/>
            </a:endParaRPr>
          </a:p>
          <a:p>
            <a:r>
              <a:rPr lang="de-DE" dirty="0" smtClean="0">
                <a:latin typeface="Arial" pitchFamily="34" charset="0"/>
                <a:cs typeface="Arial" pitchFamily="34" charset="0"/>
              </a:rPr>
              <a:t>Kommt der Partner seiner Aufgabe nach</a:t>
            </a:r>
            <a:r>
              <a:rPr lang="de-DE" dirty="0" smtClean="0">
                <a:latin typeface="Arial" pitchFamily="34" charset="0"/>
                <a:cs typeface="Arial" pitchFamily="34" charset="0"/>
              </a:rPr>
              <a:t>? </a:t>
            </a:r>
          </a:p>
          <a:p>
            <a:endParaRPr lang="de-DE" dirty="0" smtClean="0">
              <a:latin typeface="Arial" pitchFamily="34" charset="0"/>
              <a:cs typeface="Arial" pitchFamily="34" charset="0"/>
            </a:endParaRPr>
          </a:p>
          <a:p>
            <a:r>
              <a:rPr lang="de-DE" dirty="0" smtClean="0">
                <a:latin typeface="Arial" pitchFamily="34" charset="0"/>
                <a:cs typeface="Arial" pitchFamily="34" charset="0"/>
              </a:rPr>
              <a:t>Eignung der Formate</a:t>
            </a:r>
          </a:p>
          <a:p>
            <a:endParaRPr lang="de-DE" dirty="0" smtClean="0">
              <a:latin typeface="Arial" pitchFamily="34" charset="0"/>
              <a:cs typeface="Arial" pitchFamily="34" charset="0"/>
            </a:endParaRPr>
          </a:p>
          <a:p>
            <a:r>
              <a:rPr lang="de-DE" dirty="0" smtClean="0">
                <a:latin typeface="Arial" pitchFamily="34" charset="0"/>
                <a:cs typeface="Arial" pitchFamily="34" charset="0"/>
              </a:rPr>
              <a:t>Mittelverwaltung bei DAAD-Projekten</a:t>
            </a:r>
            <a:endParaRPr lang="de-DE" dirty="0" smtClean="0">
              <a:latin typeface="Arial" pitchFamily="34" charset="0"/>
              <a:cs typeface="Arial" pitchFamily="34" charset="0"/>
            </a:endParaRPr>
          </a:p>
          <a:p>
            <a:endParaRPr lang="de-DE" dirty="0" smtClean="0"/>
          </a:p>
          <a:p>
            <a:endParaRPr lang="de-DE" dirty="0" smtClean="0"/>
          </a:p>
          <a:p>
            <a:endParaRPr lang="de-DE" dirty="0" smtClean="0"/>
          </a:p>
          <a:p>
            <a:endParaRPr lang="de-DE" dirty="0" smtClean="0"/>
          </a:p>
          <a:p>
            <a:endParaRPr lang="de-DE" dirty="0"/>
          </a:p>
        </p:txBody>
      </p:sp>
      <p:sp>
        <p:nvSpPr>
          <p:cNvPr id="4" name="Fußzeilenplatzhalter 3"/>
          <p:cNvSpPr>
            <a:spLocks noGrp="1"/>
          </p:cNvSpPr>
          <p:nvPr>
            <p:ph type="ftr" sz="quarter" idx="10"/>
          </p:nvPr>
        </p:nvSpPr>
        <p:spPr/>
        <p:txBody>
          <a:bodyPr/>
          <a:lstStyle/>
          <a:p>
            <a:pPr>
              <a:defRPr/>
            </a:pPr>
            <a:r>
              <a:rPr lang="de-DE" dirty="0" smtClean="0"/>
              <a:t>Strategische Partnerschaften – Innenansichten. DAIA-Tagung 2016, Martin Bickl, Goethe-Universität Frankfurt</a:t>
            </a:r>
            <a:endParaRPr lang="de-DE" dirty="0"/>
          </a:p>
        </p:txBody>
      </p:sp>
    </p:spTree>
    <p:extLst>
      <p:ext uri="{BB962C8B-B14F-4D97-AF65-F5344CB8AC3E}">
        <p14:creationId xmlns="" xmlns:p14="http://schemas.microsoft.com/office/powerpoint/2010/main" val="35479329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smtClean="0"/>
              <a:t>Zukunftsaussichten</a:t>
            </a:r>
            <a:endParaRPr lang="de-DE" sz="2400" dirty="0"/>
          </a:p>
        </p:txBody>
      </p:sp>
      <p:sp>
        <p:nvSpPr>
          <p:cNvPr id="3" name="Inhaltsplatzhalter 2"/>
          <p:cNvSpPr>
            <a:spLocks noGrp="1"/>
          </p:cNvSpPr>
          <p:nvPr>
            <p:ph idx="1"/>
          </p:nvPr>
        </p:nvSpPr>
        <p:spPr/>
        <p:txBody>
          <a:bodyPr/>
          <a:lstStyle/>
          <a:p>
            <a:r>
              <a:rPr lang="de-DE" dirty="0" smtClean="0">
                <a:latin typeface="Arial" pitchFamily="34" charset="0"/>
                <a:cs typeface="Arial" pitchFamily="34" charset="0"/>
              </a:rPr>
              <a:t>Hat sich das Konzept bewährt?</a:t>
            </a:r>
          </a:p>
          <a:p>
            <a:pPr>
              <a:buFontTx/>
              <a:buChar char="-"/>
            </a:pPr>
            <a:r>
              <a:rPr lang="de-DE" dirty="0" smtClean="0">
                <a:latin typeface="Arial" pitchFamily="34" charset="0"/>
                <a:cs typeface="Arial" pitchFamily="34" charset="0"/>
              </a:rPr>
              <a:t>Ist das Konzept der SP prinzipiell für die internationalen Beziehungen einer HS geeignet?</a:t>
            </a:r>
          </a:p>
          <a:p>
            <a:pPr>
              <a:buFontTx/>
              <a:buChar char="-"/>
            </a:pPr>
            <a:r>
              <a:rPr lang="de-DE" dirty="0" smtClean="0">
                <a:latin typeface="Arial" pitchFamily="34" charset="0"/>
                <a:cs typeface="Arial" pitchFamily="34" charset="0"/>
              </a:rPr>
              <a:t>Haben wir es gut umgesetzt? Ziele erreicht, gut gewirtschaftet?</a:t>
            </a:r>
          </a:p>
          <a:p>
            <a:endParaRPr lang="de-DE" dirty="0" smtClean="0">
              <a:latin typeface="Arial" pitchFamily="34" charset="0"/>
              <a:cs typeface="Arial" pitchFamily="34" charset="0"/>
            </a:endParaRPr>
          </a:p>
          <a:p>
            <a:r>
              <a:rPr lang="de-DE" dirty="0" smtClean="0">
                <a:latin typeface="Arial" pitchFamily="34" charset="0"/>
                <a:cs typeface="Arial" pitchFamily="34" charset="0"/>
              </a:rPr>
              <a:t>Ist die Finanzierung gesichert?</a:t>
            </a:r>
          </a:p>
          <a:p>
            <a:pPr>
              <a:buFontTx/>
              <a:buChar char="-"/>
            </a:pPr>
            <a:r>
              <a:rPr lang="de-DE" dirty="0" smtClean="0">
                <a:latin typeface="Arial" pitchFamily="34" charset="0"/>
                <a:cs typeface="Arial" pitchFamily="34" charset="0"/>
              </a:rPr>
              <a:t>DAAD-Finanzierung läuft aus</a:t>
            </a:r>
          </a:p>
          <a:p>
            <a:pPr>
              <a:buFontTx/>
              <a:buChar char="-"/>
            </a:pPr>
            <a:r>
              <a:rPr lang="de-DE" dirty="0" smtClean="0">
                <a:latin typeface="Arial" pitchFamily="34" charset="0"/>
                <a:cs typeface="Arial" pitchFamily="34" charset="0"/>
              </a:rPr>
              <a:t>Zunehmender Eigenanteil der Universität</a:t>
            </a:r>
          </a:p>
          <a:p>
            <a:pPr>
              <a:buFontTx/>
              <a:buChar char="-"/>
            </a:pPr>
            <a:r>
              <a:rPr lang="de-DE" dirty="0" smtClean="0">
                <a:latin typeface="Arial" pitchFamily="34" charset="0"/>
                <a:cs typeface="Arial" pitchFamily="34" charset="0"/>
              </a:rPr>
              <a:t>Wäre die Universität bereit, selbst so viel Geld auszugeben?</a:t>
            </a:r>
          </a:p>
          <a:p>
            <a:pPr>
              <a:buFontTx/>
              <a:buChar char="-"/>
            </a:pPr>
            <a:r>
              <a:rPr lang="de-DE" dirty="0" smtClean="0">
                <a:latin typeface="Arial" pitchFamily="34" charset="0"/>
                <a:cs typeface="Arial" pitchFamily="34" charset="0"/>
              </a:rPr>
              <a:t>Kann eine „abgespeckte“ Weiterführung ähnlich gute Ergebnisse erbringen</a:t>
            </a:r>
            <a:r>
              <a:rPr lang="de-DE" dirty="0" smtClean="0">
                <a:latin typeface="Arial" pitchFamily="34" charset="0"/>
                <a:cs typeface="Arial" pitchFamily="34" charset="0"/>
              </a:rPr>
              <a:t>?</a:t>
            </a:r>
          </a:p>
          <a:p>
            <a:pPr>
              <a:buFontTx/>
              <a:buChar char="-"/>
            </a:pPr>
            <a:endParaRPr lang="de-DE" dirty="0" smtClean="0">
              <a:latin typeface="Arial" pitchFamily="34" charset="0"/>
              <a:cs typeface="Arial" pitchFamily="34" charset="0"/>
            </a:endParaRPr>
          </a:p>
          <a:p>
            <a:r>
              <a:rPr lang="de-DE" dirty="0" smtClean="0">
                <a:latin typeface="Arial" pitchFamily="34" charset="0"/>
                <a:cs typeface="Arial" pitchFamily="34" charset="0"/>
              </a:rPr>
              <a:t>Treten die mittel- und langfristigen Struktureffekte ein?</a:t>
            </a:r>
          </a:p>
          <a:p>
            <a:pPr>
              <a:buFontTx/>
              <a:buChar char="-"/>
            </a:pPr>
            <a:r>
              <a:rPr lang="de-DE" dirty="0" smtClean="0">
                <a:latin typeface="Arial" pitchFamily="34" charset="0"/>
                <a:cs typeface="Arial" pitchFamily="34" charset="0"/>
              </a:rPr>
              <a:t>Qualitätsverbesserungen in Forschung und Lehre – ja</a:t>
            </a:r>
          </a:p>
          <a:p>
            <a:pPr>
              <a:buFontTx/>
              <a:buChar char="-"/>
            </a:pPr>
            <a:r>
              <a:rPr lang="de-DE" dirty="0" smtClean="0">
                <a:latin typeface="Arial" pitchFamily="34" charset="0"/>
                <a:cs typeface="Arial" pitchFamily="34" charset="0"/>
              </a:rPr>
              <a:t>Interdisziplinarität – vielleicht</a:t>
            </a:r>
          </a:p>
          <a:p>
            <a:pPr>
              <a:buFontTx/>
              <a:buChar char="-"/>
            </a:pPr>
            <a:r>
              <a:rPr lang="de-DE" dirty="0" smtClean="0">
                <a:latin typeface="Arial" pitchFamily="34" charset="0"/>
                <a:cs typeface="Arial" pitchFamily="34" charset="0"/>
              </a:rPr>
              <a:t>Professionalisierung der Verwaltung - hoffentlich</a:t>
            </a:r>
          </a:p>
          <a:p>
            <a:endParaRPr lang="de-DE" dirty="0" smtClean="0"/>
          </a:p>
          <a:p>
            <a:endParaRPr lang="de-DE" dirty="0" smtClean="0"/>
          </a:p>
          <a:p>
            <a:endParaRPr lang="de-DE" dirty="0" smtClean="0"/>
          </a:p>
          <a:p>
            <a:endParaRPr lang="de-DE" dirty="0"/>
          </a:p>
        </p:txBody>
      </p:sp>
      <p:sp>
        <p:nvSpPr>
          <p:cNvPr id="4" name="Fußzeilenplatzhalter 3"/>
          <p:cNvSpPr>
            <a:spLocks noGrp="1"/>
          </p:cNvSpPr>
          <p:nvPr>
            <p:ph type="ftr" sz="quarter" idx="10"/>
          </p:nvPr>
        </p:nvSpPr>
        <p:spPr/>
        <p:txBody>
          <a:bodyPr/>
          <a:lstStyle/>
          <a:p>
            <a:pPr>
              <a:defRPr/>
            </a:pPr>
            <a:r>
              <a:rPr lang="de-DE" dirty="0" smtClean="0"/>
              <a:t>Strategische Partnerschaften – Innenansichten. DAIA-Tagung 2016, Martin Bickl, Goethe-Universität Frankfurt</a:t>
            </a:r>
            <a:endParaRPr lang="de-DE" dirty="0"/>
          </a:p>
        </p:txBody>
      </p:sp>
    </p:spTree>
    <p:extLst>
      <p:ext uri="{BB962C8B-B14F-4D97-AF65-F5344CB8AC3E}">
        <p14:creationId xmlns="" xmlns:p14="http://schemas.microsoft.com/office/powerpoint/2010/main" val="35479329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2" cstate="print"/>
          <a:srcRect/>
          <a:stretch>
            <a:fillRect/>
          </a:stretch>
        </p:blipFill>
        <p:spPr bwMode="auto">
          <a:xfrm>
            <a:off x="1043608" y="620688"/>
            <a:ext cx="7251576" cy="5669918"/>
          </a:xfrm>
          <a:prstGeom prst="rect">
            <a:avLst/>
          </a:prstGeom>
          <a:noFill/>
          <a:ln w="9525">
            <a:noFill/>
            <a:miter lim="800000"/>
            <a:headEnd/>
            <a:tailEnd/>
          </a:ln>
        </p:spPr>
      </p:pic>
      <p:sp>
        <p:nvSpPr>
          <p:cNvPr id="2" name="Titel 1"/>
          <p:cNvSpPr>
            <a:spLocks noGrp="1"/>
          </p:cNvSpPr>
          <p:nvPr>
            <p:ph type="title"/>
          </p:nvPr>
        </p:nvSpPr>
        <p:spPr/>
        <p:txBody>
          <a:bodyPr/>
          <a:lstStyle/>
          <a:p>
            <a:r>
              <a:rPr lang="de-DE" sz="2400" dirty="0" smtClean="0"/>
              <a:t>Struktureffekte?</a:t>
            </a:r>
            <a:endParaRPr lang="de-DE" sz="2400" dirty="0"/>
          </a:p>
        </p:txBody>
      </p:sp>
      <p:sp>
        <p:nvSpPr>
          <p:cNvPr id="3" name="Inhaltsplatzhalter 2"/>
          <p:cNvSpPr>
            <a:spLocks noGrp="1"/>
          </p:cNvSpPr>
          <p:nvPr>
            <p:ph idx="1"/>
          </p:nvPr>
        </p:nvSpPr>
        <p:spPr/>
        <p:txBody>
          <a:bodyPr/>
          <a:lstStyle/>
          <a:p>
            <a:endParaRPr lang="de-DE" dirty="0"/>
          </a:p>
        </p:txBody>
      </p:sp>
      <p:sp>
        <p:nvSpPr>
          <p:cNvPr id="4" name="Fußzeilenplatzhalter 3"/>
          <p:cNvSpPr>
            <a:spLocks noGrp="1"/>
          </p:cNvSpPr>
          <p:nvPr>
            <p:ph type="ftr" sz="quarter" idx="10"/>
          </p:nvPr>
        </p:nvSpPr>
        <p:spPr/>
        <p:txBody>
          <a:bodyPr/>
          <a:lstStyle/>
          <a:p>
            <a:pPr>
              <a:defRPr/>
            </a:pPr>
            <a:r>
              <a:rPr lang="de-DE" dirty="0" smtClean="0"/>
              <a:t>Strategische Partnerschaften – Innenansichten. DAIA-Tagung 2016, Martin </a:t>
            </a:r>
            <a:r>
              <a:rPr lang="de-DE" dirty="0" err="1" smtClean="0"/>
              <a:t>Bickl</a:t>
            </a:r>
            <a:r>
              <a:rPr lang="de-DE" dirty="0" smtClean="0"/>
              <a:t>, Goethe-Universität Frankfurt</a:t>
            </a:r>
          </a:p>
          <a:p>
            <a:pPr>
              <a:defRPr/>
            </a:pPr>
            <a:endParaRPr lang="de-DE" dirty="0"/>
          </a:p>
        </p:txBody>
      </p:sp>
      <p:sp>
        <p:nvSpPr>
          <p:cNvPr id="6" name="Textfeld 5"/>
          <p:cNvSpPr txBox="1"/>
          <p:nvPr/>
        </p:nvSpPr>
        <p:spPr>
          <a:xfrm>
            <a:off x="5436096" y="6021288"/>
            <a:ext cx="3353034" cy="369332"/>
          </a:xfrm>
          <a:prstGeom prst="rect">
            <a:avLst/>
          </a:prstGeom>
          <a:noFill/>
        </p:spPr>
        <p:txBody>
          <a:bodyPr wrap="none" rtlCol="0">
            <a:spAutoFit/>
          </a:bodyPr>
          <a:lstStyle/>
          <a:p>
            <a:r>
              <a:rPr lang="de-DE" sz="1800" dirty="0" smtClean="0">
                <a:solidFill>
                  <a:srgbClr val="000000"/>
                </a:solidFill>
                <a:latin typeface="+mn-lt"/>
              </a:rPr>
              <a:t>Quelle: daad.de, Ausschreibung 2012</a:t>
            </a:r>
            <a:endParaRPr lang="de-DE" sz="1800" dirty="0" smtClean="0">
              <a:solidFill>
                <a:srgbClr val="000000"/>
              </a:solidFill>
              <a:latin typeface="+mn-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410" name="Titel 9"/>
          <p:cNvSpPr>
            <a:spLocks noGrp="1"/>
          </p:cNvSpPr>
          <p:nvPr>
            <p:ph type="title"/>
          </p:nvPr>
        </p:nvSpPr>
        <p:spPr bwMode="auto">
          <a:xfrm>
            <a:off x="638175" y="115888"/>
            <a:ext cx="6597650" cy="792162"/>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de-DE" altLang="de-DE" smtClean="0"/>
              <a:t>Titel/Präsentation</a:t>
            </a:r>
          </a:p>
        </p:txBody>
      </p:sp>
      <p:sp>
        <p:nvSpPr>
          <p:cNvPr id="17411" name="Inhaltsplatzhalter 10"/>
          <p:cNvSpPr>
            <a:spLocks noGrp="1"/>
          </p:cNvSpPr>
          <p:nvPr>
            <p:ph idx="1"/>
          </p:nvPr>
        </p:nvSpPr>
        <p:spPr bwMode="auto">
          <a:xfrm>
            <a:off x="628650" y="1484313"/>
            <a:ext cx="8120063" cy="469265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de-DE" altLang="de-DE" smtClean="0"/>
              <a:t>Text der Präsentation</a:t>
            </a:r>
          </a:p>
          <a:p>
            <a:pPr lvl="1">
              <a:buFontTx/>
              <a:buChar char="•"/>
            </a:pPr>
            <a:r>
              <a:rPr lang="de-DE" altLang="de-DE" smtClean="0"/>
              <a:t>Aufzählungspunkt</a:t>
            </a:r>
          </a:p>
          <a:p>
            <a:pPr lvl="2"/>
            <a:r>
              <a:rPr lang="de-DE" altLang="de-DE" smtClean="0"/>
              <a:t>Aufzählung</a:t>
            </a:r>
          </a:p>
        </p:txBody>
      </p:sp>
      <p:sp>
        <p:nvSpPr>
          <p:cNvPr id="17412" name="Fußzeilenplatzhalter 8"/>
          <p:cNvSpPr>
            <a:spLocks noGrp="1"/>
          </p:cNvSpPr>
          <p:nvPr>
            <p:ph type="ftr" sz="quarter" idx="10"/>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1pPr>
            <a:lvl2pPr marL="742950" indent="-285750">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2pPr>
            <a:lvl3pPr marL="1143000" indent="-228600">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3pPr>
            <a:lvl4pPr marL="1600200" indent="-228600">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4pPr>
            <a:lvl5pPr marL="2057400" indent="-228600">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5pPr>
            <a:lvl6pPr marL="2514600" indent="-228600" eaLnBrk="0" fontAlgn="base" hangingPunct="0">
              <a:spcBef>
                <a:spcPct val="0"/>
              </a:spcBef>
              <a:spcAft>
                <a:spcPct val="0"/>
              </a:spcAft>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6pPr>
            <a:lvl7pPr marL="2971800" indent="-228600" eaLnBrk="0" fontAlgn="base" hangingPunct="0">
              <a:spcBef>
                <a:spcPct val="0"/>
              </a:spcBef>
              <a:spcAft>
                <a:spcPct val="0"/>
              </a:spcAft>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7pPr>
            <a:lvl8pPr marL="3429000" indent="-228600" eaLnBrk="0" fontAlgn="base" hangingPunct="0">
              <a:spcBef>
                <a:spcPct val="0"/>
              </a:spcBef>
              <a:spcAft>
                <a:spcPct val="0"/>
              </a:spcAft>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8pPr>
            <a:lvl9pPr marL="3886200" indent="-228600" eaLnBrk="0" fontAlgn="base" hangingPunct="0">
              <a:spcBef>
                <a:spcPct val="0"/>
              </a:spcBef>
              <a:spcAft>
                <a:spcPct val="0"/>
              </a:spcAft>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9pPr>
          </a:lstStyle>
          <a:p>
            <a:r>
              <a:rPr lang="de-DE" sz="1000" dirty="0" smtClean="0"/>
              <a:t>Strategische Partnerschaften – Innenansichten. DAIA-Tagung 2016, Martin </a:t>
            </a:r>
            <a:r>
              <a:rPr lang="de-DE" sz="1000" dirty="0" err="1" smtClean="0"/>
              <a:t>Bickl</a:t>
            </a:r>
            <a:r>
              <a:rPr lang="de-DE" sz="1000" dirty="0" smtClean="0"/>
              <a:t>, Goethe-Universität Frankfurt</a:t>
            </a:r>
          </a:p>
          <a:p>
            <a:endParaRPr lang="de-DE" altLang="de-DE" sz="1000" dirty="0" smtClean="0">
              <a:solidFill>
                <a:schemeClr val="tx2"/>
              </a:solidFill>
              <a:latin typeface="Arial Narrow" panose="020B0606020202030204" pitchFamily="34" charset="0"/>
            </a:endParaRPr>
          </a:p>
        </p:txBody>
      </p:sp>
      <p:sp>
        <p:nvSpPr>
          <p:cNvPr id="8" name="Foliennummernplatzhalter 7"/>
          <p:cNvSpPr>
            <a:spLocks noGrp="1"/>
          </p:cNvSpPr>
          <p:nvPr>
            <p:ph type="sldNum" sz="quarter" idx="4294967295"/>
          </p:nvPr>
        </p:nvSpPr>
        <p:spPr>
          <a:xfrm>
            <a:off x="9017000" y="6669088"/>
            <a:ext cx="127000" cy="127000"/>
          </a:xfrm>
        </p:spPr>
        <p:txBody>
          <a:bodyPr/>
          <a:lstStyle/>
          <a:p>
            <a:pPr>
              <a:defRPr/>
            </a:pPr>
            <a:fld id="{0A90D1D1-C285-4160-8947-AAED4CF47126}" type="slidenum">
              <a:rPr lang="de-DE" altLang="de-DE" smtClean="0"/>
              <a:pPr>
                <a:defRPr/>
              </a:pPr>
              <a:t>2</a:t>
            </a:fld>
            <a:endParaRPr lang="de-DE" altLang="de-DE"/>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el 5"/>
          <p:cNvSpPr>
            <a:spLocks noGrp="1"/>
          </p:cNvSpPr>
          <p:nvPr>
            <p:ph type="title"/>
          </p:nvPr>
        </p:nvSpPr>
        <p:spPr bwMode="auto">
          <a:xfrm>
            <a:off x="638175" y="115888"/>
            <a:ext cx="6597650" cy="792162"/>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de-DE" altLang="de-DE" sz="2400" dirty="0" smtClean="0"/>
              <a:t>Weniger =</a:t>
            </a:r>
            <a:r>
              <a:rPr lang="de-DE" altLang="de-DE" sz="2400" dirty="0" smtClean="0"/>
              <a:t> </a:t>
            </a:r>
            <a:r>
              <a:rPr lang="de-DE" altLang="de-DE" sz="2400" dirty="0" smtClean="0"/>
              <a:t>mehr?</a:t>
            </a:r>
            <a:endParaRPr lang="de-DE" altLang="de-DE" sz="2400" dirty="0"/>
          </a:p>
        </p:txBody>
      </p:sp>
      <p:sp>
        <p:nvSpPr>
          <p:cNvPr id="19459" name="Inhaltsplatzhalter 6"/>
          <p:cNvSpPr>
            <a:spLocks noGrp="1"/>
          </p:cNvSpPr>
          <p:nvPr>
            <p:ph idx="1"/>
          </p:nvPr>
        </p:nvSpPr>
        <p:spPr bwMode="auto">
          <a:xfrm>
            <a:off x="628650" y="980728"/>
            <a:ext cx="7886700" cy="4896544"/>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algn="l"/>
            <a:endParaRPr lang="de-DE" altLang="de-DE" dirty="0" smtClean="0">
              <a:solidFill>
                <a:srgbClr val="000000"/>
              </a:solidFill>
            </a:endParaRPr>
          </a:p>
          <a:p>
            <a:pPr algn="l"/>
            <a:r>
              <a:rPr lang="de-DE" altLang="de-DE" sz="2000" i="0" dirty="0" smtClean="0">
                <a:solidFill>
                  <a:srgbClr val="000000"/>
                </a:solidFill>
                <a:latin typeface="Arial" pitchFamily="34" charset="0"/>
                <a:cs typeface="Arial" pitchFamily="34" charset="0"/>
              </a:rPr>
              <a:t>Defizite der bisherigen Situation</a:t>
            </a:r>
          </a:p>
          <a:p>
            <a:pPr algn="l">
              <a:buFontTx/>
              <a:buChar char="-"/>
            </a:pPr>
            <a:r>
              <a:rPr lang="de-DE" altLang="de-DE" sz="2000" i="0" dirty="0" smtClean="0">
                <a:solidFill>
                  <a:srgbClr val="000000"/>
                </a:solidFill>
                <a:latin typeface="Arial" pitchFamily="34" charset="0"/>
                <a:cs typeface="Arial" pitchFamily="34" charset="0"/>
              </a:rPr>
              <a:t>Zu viele Partnerschaften</a:t>
            </a:r>
          </a:p>
          <a:p>
            <a:pPr algn="l">
              <a:buFontTx/>
              <a:buChar char="-"/>
            </a:pPr>
            <a:r>
              <a:rPr lang="de-DE" altLang="de-DE" sz="2000" i="0" dirty="0" smtClean="0">
                <a:solidFill>
                  <a:srgbClr val="000000"/>
                </a:solidFill>
                <a:latin typeface="Arial" pitchFamily="34" charset="0"/>
                <a:cs typeface="Arial" pitchFamily="34" charset="0"/>
              </a:rPr>
              <a:t>Hoher Koordinationsaufwand</a:t>
            </a:r>
          </a:p>
          <a:p>
            <a:pPr algn="l">
              <a:buFontTx/>
              <a:buChar char="-"/>
            </a:pPr>
            <a:r>
              <a:rPr lang="de-DE" altLang="de-DE" sz="2000" i="0" dirty="0" smtClean="0">
                <a:solidFill>
                  <a:srgbClr val="000000"/>
                </a:solidFill>
                <a:latin typeface="Arial" pitchFamily="34" charset="0"/>
                <a:cs typeface="Arial" pitchFamily="34" charset="0"/>
              </a:rPr>
              <a:t>Fragliche Produktivität</a:t>
            </a:r>
          </a:p>
          <a:p>
            <a:pPr algn="l">
              <a:buFontTx/>
              <a:buChar char="-"/>
            </a:pPr>
            <a:endParaRPr lang="de-DE" altLang="de-DE" sz="2000" i="0" dirty="0" smtClean="0">
              <a:solidFill>
                <a:srgbClr val="000000"/>
              </a:solidFill>
              <a:latin typeface="Arial" pitchFamily="34" charset="0"/>
              <a:cs typeface="Arial" pitchFamily="34" charset="0"/>
            </a:endParaRPr>
          </a:p>
          <a:p>
            <a:pPr algn="l"/>
            <a:r>
              <a:rPr lang="de-DE" altLang="de-DE" sz="2000" i="0" dirty="0" smtClean="0">
                <a:solidFill>
                  <a:srgbClr val="000000"/>
                </a:solidFill>
                <a:latin typeface="Arial" pitchFamily="34" charset="0"/>
                <a:cs typeface="Arial" pitchFamily="34" charset="0"/>
              </a:rPr>
              <a:t>Positive Anreize</a:t>
            </a:r>
          </a:p>
          <a:p>
            <a:pPr algn="l">
              <a:buFontTx/>
              <a:buChar char="-"/>
            </a:pPr>
            <a:r>
              <a:rPr lang="de-DE" altLang="de-DE" sz="2000" i="0" dirty="0" smtClean="0">
                <a:solidFill>
                  <a:srgbClr val="000000"/>
                </a:solidFill>
                <a:latin typeface="Arial" pitchFamily="34" charset="0"/>
                <a:cs typeface="Arial" pitchFamily="34" charset="0"/>
              </a:rPr>
              <a:t>Paradigmenwechsel der Internationalisierung</a:t>
            </a:r>
          </a:p>
          <a:p>
            <a:pPr algn="l">
              <a:buFontTx/>
              <a:buChar char="-"/>
            </a:pPr>
            <a:r>
              <a:rPr lang="de-DE" altLang="de-DE" sz="2000" i="0" dirty="0" smtClean="0">
                <a:solidFill>
                  <a:srgbClr val="000000"/>
                </a:solidFill>
                <a:latin typeface="Arial" pitchFamily="34" charset="0"/>
                <a:cs typeface="Arial" pitchFamily="34" charset="0"/>
              </a:rPr>
              <a:t>Bündeln, Synergien nutzen</a:t>
            </a:r>
          </a:p>
          <a:p>
            <a:pPr algn="l">
              <a:buFontTx/>
              <a:buChar char="-"/>
            </a:pPr>
            <a:r>
              <a:rPr lang="de-DE" altLang="de-DE" sz="2000" i="0" dirty="0" smtClean="0">
                <a:solidFill>
                  <a:srgbClr val="000000"/>
                </a:solidFill>
                <a:latin typeface="Arial" pitchFamily="34" charset="0"/>
                <a:cs typeface="Arial" pitchFamily="34" charset="0"/>
              </a:rPr>
              <a:t>Ressourcen gezielter einsetzen</a:t>
            </a:r>
          </a:p>
          <a:p>
            <a:pPr algn="l">
              <a:buFontTx/>
              <a:buChar char="-"/>
            </a:pPr>
            <a:r>
              <a:rPr lang="de-DE" altLang="de-DE" sz="2000" i="0" dirty="0" smtClean="0">
                <a:solidFill>
                  <a:srgbClr val="000000"/>
                </a:solidFill>
                <a:latin typeface="Arial" pitchFamily="34" charset="0"/>
                <a:cs typeface="Arial" pitchFamily="34" charset="0"/>
              </a:rPr>
              <a:t>Aufmerksamkeit erzeugen</a:t>
            </a:r>
          </a:p>
        </p:txBody>
      </p:sp>
      <p:sp>
        <p:nvSpPr>
          <p:cNvPr id="19460" name="Textplatzhalter 7"/>
          <p:cNvSpPr>
            <a:spLocks noGrp="1"/>
          </p:cNvSpPr>
          <p:nvPr>
            <p:ph type="body" sz="quarter" idx="12"/>
          </p:nvPr>
        </p:nvSpPr>
        <p:spPr bwMode="auto">
          <a:xfrm>
            <a:off x="4411663" y="4868863"/>
            <a:ext cx="4103687" cy="576262"/>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endParaRPr lang="de-DE" altLang="de-DE" smtClean="0"/>
          </a:p>
        </p:txBody>
      </p:sp>
      <p:sp>
        <p:nvSpPr>
          <p:cNvPr id="19461" name="Fußzeilenplatzhalter 3"/>
          <p:cNvSpPr>
            <a:spLocks noGrp="1"/>
          </p:cNvSpPr>
          <p:nvPr>
            <p:ph type="ftr" sz="quarter" idx="13"/>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1pPr>
            <a:lvl2pPr marL="742950" indent="-285750">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2pPr>
            <a:lvl3pPr marL="1143000" indent="-228600">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3pPr>
            <a:lvl4pPr marL="1600200" indent="-228600">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4pPr>
            <a:lvl5pPr marL="2057400" indent="-228600">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5pPr>
            <a:lvl6pPr marL="2514600" indent="-228600" eaLnBrk="0" fontAlgn="base" hangingPunct="0">
              <a:spcBef>
                <a:spcPct val="0"/>
              </a:spcBef>
              <a:spcAft>
                <a:spcPct val="0"/>
              </a:spcAft>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6pPr>
            <a:lvl7pPr marL="2971800" indent="-228600" eaLnBrk="0" fontAlgn="base" hangingPunct="0">
              <a:spcBef>
                <a:spcPct val="0"/>
              </a:spcBef>
              <a:spcAft>
                <a:spcPct val="0"/>
              </a:spcAft>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7pPr>
            <a:lvl8pPr marL="3429000" indent="-228600" eaLnBrk="0" fontAlgn="base" hangingPunct="0">
              <a:spcBef>
                <a:spcPct val="0"/>
              </a:spcBef>
              <a:spcAft>
                <a:spcPct val="0"/>
              </a:spcAft>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8pPr>
            <a:lvl9pPr marL="3886200" indent="-228600" eaLnBrk="0" fontAlgn="base" hangingPunct="0">
              <a:spcBef>
                <a:spcPct val="0"/>
              </a:spcBef>
              <a:spcAft>
                <a:spcPct val="0"/>
              </a:spcAft>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9pPr>
          </a:lstStyle>
          <a:p>
            <a:r>
              <a:rPr lang="de-DE" sz="1000" dirty="0" smtClean="0"/>
              <a:t>Strategische Partnerschaften – Innenansichten. DAIA-Tagung 2016, Martin </a:t>
            </a:r>
            <a:r>
              <a:rPr lang="de-DE" sz="1000" dirty="0" err="1" smtClean="0"/>
              <a:t>Bickl</a:t>
            </a:r>
            <a:r>
              <a:rPr lang="de-DE" sz="1000" dirty="0" smtClean="0"/>
              <a:t>, Goethe-Universität Frankfurt</a:t>
            </a:r>
          </a:p>
          <a:p>
            <a:endParaRPr lang="de-DE" altLang="de-DE" sz="1000" dirty="0" smtClean="0">
              <a:solidFill>
                <a:schemeClr val="tx2"/>
              </a:solidFill>
              <a:latin typeface="Arial Narrow" panose="020B060602020203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smtClean="0"/>
              <a:t>Was sind Strategische Partnerschaften an der GU?</a:t>
            </a:r>
            <a:endParaRPr lang="de-DE" sz="2400" dirty="0"/>
          </a:p>
        </p:txBody>
      </p:sp>
      <p:sp>
        <p:nvSpPr>
          <p:cNvPr id="3" name="Inhaltsplatzhalter 2"/>
          <p:cNvSpPr>
            <a:spLocks noGrp="1"/>
          </p:cNvSpPr>
          <p:nvPr>
            <p:ph idx="1"/>
          </p:nvPr>
        </p:nvSpPr>
        <p:spPr/>
        <p:txBody>
          <a:bodyPr/>
          <a:lstStyle/>
          <a:p>
            <a:r>
              <a:rPr lang="de-DE" dirty="0" smtClean="0">
                <a:latin typeface="Arial" pitchFamily="34" charset="0"/>
                <a:cs typeface="Arial" pitchFamily="34" charset="0"/>
              </a:rPr>
              <a:t>Umfassende Partnerschaften mit wenigen, ausgesuchten Universitäten</a:t>
            </a:r>
          </a:p>
          <a:p>
            <a:pPr>
              <a:buFont typeface="Arial" panose="020B0604020202020204" pitchFamily="34" charset="0"/>
              <a:buChar char="•"/>
            </a:pPr>
            <a:r>
              <a:rPr lang="de-DE" dirty="0" smtClean="0">
                <a:latin typeface="Arial" pitchFamily="34" charset="0"/>
                <a:cs typeface="Arial" pitchFamily="34" charset="0"/>
              </a:rPr>
              <a:t>Umfassend: alle Funktionsbereiche und Fakultäten</a:t>
            </a:r>
          </a:p>
          <a:p>
            <a:pPr>
              <a:buFont typeface="Arial" panose="020B0604020202020204" pitchFamily="34" charset="0"/>
              <a:buChar char="•"/>
            </a:pPr>
            <a:r>
              <a:rPr lang="de-DE" dirty="0" smtClean="0">
                <a:latin typeface="Arial" pitchFamily="34" charset="0"/>
                <a:cs typeface="Arial" pitchFamily="34" charset="0"/>
              </a:rPr>
              <a:t>Produktiv: Trägt zur Erreichung der Ziele der GU bei (Qualität der Forschung und Lehre steigern, Studis zu weltoffenen und interkulturell versierten Menschen machen)</a:t>
            </a:r>
          </a:p>
          <a:p>
            <a:pPr>
              <a:buFont typeface="Arial" panose="020B0604020202020204" pitchFamily="34" charset="0"/>
              <a:buChar char="•"/>
            </a:pPr>
            <a:r>
              <a:rPr lang="de-DE" dirty="0" smtClean="0">
                <a:latin typeface="Arial" pitchFamily="34" charset="0"/>
                <a:cs typeface="Arial" pitchFamily="34" charset="0"/>
              </a:rPr>
              <a:t>Stabil</a:t>
            </a:r>
            <a:endParaRPr lang="de-DE" dirty="0" smtClean="0">
              <a:latin typeface="Arial" pitchFamily="34" charset="0"/>
              <a:cs typeface="Arial" pitchFamily="34" charset="0"/>
            </a:endParaRPr>
          </a:p>
          <a:p>
            <a:pPr>
              <a:buFont typeface="Arial" panose="020B0604020202020204" pitchFamily="34" charset="0"/>
              <a:buChar char="•"/>
            </a:pPr>
            <a:r>
              <a:rPr lang="de-DE" dirty="0" smtClean="0">
                <a:latin typeface="Arial" pitchFamily="34" charset="0"/>
                <a:cs typeface="Arial" pitchFamily="34" charset="0"/>
              </a:rPr>
              <a:t>Dauerhaft (institutionalisiert, weniger personenabhängig)</a:t>
            </a:r>
          </a:p>
          <a:p>
            <a:pPr>
              <a:buFont typeface="Arial" panose="020B0604020202020204" pitchFamily="34" charset="0"/>
              <a:buChar char="•"/>
            </a:pPr>
            <a:r>
              <a:rPr lang="de-DE" dirty="0" smtClean="0">
                <a:latin typeface="Arial" pitchFamily="34" charset="0"/>
                <a:cs typeface="Arial" pitchFamily="34" charset="0"/>
              </a:rPr>
              <a:t>Hoher Mitteleinsatz</a:t>
            </a:r>
          </a:p>
          <a:p>
            <a:pPr>
              <a:buFont typeface="Arial" panose="020B0604020202020204" pitchFamily="34" charset="0"/>
              <a:buChar char="•"/>
            </a:pPr>
            <a:endParaRPr lang="de-DE" dirty="0" smtClean="0">
              <a:latin typeface="Arial" pitchFamily="34" charset="0"/>
              <a:cs typeface="Arial" pitchFamily="34" charset="0"/>
            </a:endParaRPr>
          </a:p>
          <a:p>
            <a:endParaRPr lang="de-DE" dirty="0" smtClean="0">
              <a:latin typeface="Arial" pitchFamily="34" charset="0"/>
              <a:cs typeface="Arial" pitchFamily="34" charset="0"/>
            </a:endParaRPr>
          </a:p>
          <a:p>
            <a:r>
              <a:rPr lang="de-DE" dirty="0" smtClean="0">
                <a:latin typeface="Arial" pitchFamily="34" charset="0"/>
                <a:cs typeface="Arial" pitchFamily="34" charset="0"/>
              </a:rPr>
              <a:t>Seit 2009 Konzept verfolgt, schrittweiser Ausbau</a:t>
            </a:r>
          </a:p>
          <a:p>
            <a:r>
              <a:rPr lang="de-DE" dirty="0" smtClean="0">
                <a:latin typeface="Arial" pitchFamily="34" charset="0"/>
                <a:cs typeface="Arial" pitchFamily="34" charset="0"/>
              </a:rPr>
              <a:t>Teil eines dreistufigen Partnerschaftskonzepts: SP, Regional, Fachbereiche</a:t>
            </a:r>
          </a:p>
          <a:p>
            <a:r>
              <a:rPr lang="de-DE" dirty="0" smtClean="0">
                <a:latin typeface="Arial" pitchFamily="34" charset="0"/>
                <a:cs typeface="Arial" pitchFamily="34" charset="0"/>
              </a:rPr>
              <a:t>Seit 2013 DAAD-finanziert</a:t>
            </a:r>
          </a:p>
          <a:p>
            <a:endParaRPr lang="de-DE" dirty="0" smtClean="0"/>
          </a:p>
          <a:p>
            <a:pPr>
              <a:buFont typeface="Arial" panose="020B0604020202020204" pitchFamily="34" charset="0"/>
              <a:buChar char="•"/>
            </a:pPr>
            <a:endParaRPr lang="de-DE" dirty="0"/>
          </a:p>
        </p:txBody>
      </p:sp>
      <p:sp>
        <p:nvSpPr>
          <p:cNvPr id="4" name="Fußzeilenplatzhalter 3"/>
          <p:cNvSpPr>
            <a:spLocks noGrp="1"/>
          </p:cNvSpPr>
          <p:nvPr>
            <p:ph type="ftr" sz="quarter" idx="10"/>
          </p:nvPr>
        </p:nvSpPr>
        <p:spPr/>
        <p:txBody>
          <a:bodyPr/>
          <a:lstStyle/>
          <a:p>
            <a:pPr>
              <a:defRPr/>
            </a:pPr>
            <a:r>
              <a:rPr lang="de-DE" dirty="0" smtClean="0"/>
              <a:t>Strategische Partnerschaften – Innenansichten. DAIA-Tagung 2016, Martin Bickl, Goethe-Universität Frankfurt</a:t>
            </a:r>
            <a:endParaRPr lang="de-DE" dirty="0"/>
          </a:p>
        </p:txBody>
      </p:sp>
    </p:spTree>
    <p:extLst>
      <p:ext uri="{BB962C8B-B14F-4D97-AF65-F5344CB8AC3E}">
        <p14:creationId xmlns="" xmlns:p14="http://schemas.microsoft.com/office/powerpoint/2010/main" val="5551213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smtClean="0"/>
              <a:t>Die Strategischen Partner der Goethe-Universität</a:t>
            </a:r>
            <a:endParaRPr lang="de-DE" sz="2400" dirty="0"/>
          </a:p>
        </p:txBody>
      </p:sp>
      <p:sp>
        <p:nvSpPr>
          <p:cNvPr id="3" name="Inhaltsplatzhalter 2"/>
          <p:cNvSpPr>
            <a:spLocks noGrp="1"/>
          </p:cNvSpPr>
          <p:nvPr>
            <p:ph idx="1"/>
          </p:nvPr>
        </p:nvSpPr>
        <p:spPr/>
        <p:txBody>
          <a:bodyPr/>
          <a:lstStyle/>
          <a:p>
            <a:r>
              <a:rPr lang="de-DE" dirty="0" smtClean="0"/>
              <a:t> </a:t>
            </a:r>
            <a:endParaRPr lang="de-DE" dirty="0"/>
          </a:p>
        </p:txBody>
      </p:sp>
      <p:sp>
        <p:nvSpPr>
          <p:cNvPr id="4" name="Fußzeilenplatzhalter 3"/>
          <p:cNvSpPr>
            <a:spLocks noGrp="1"/>
          </p:cNvSpPr>
          <p:nvPr>
            <p:ph type="ftr" sz="quarter" idx="10"/>
          </p:nvPr>
        </p:nvSpPr>
        <p:spPr/>
        <p:txBody>
          <a:bodyPr/>
          <a:lstStyle/>
          <a:p>
            <a:pPr>
              <a:defRPr/>
            </a:pPr>
            <a:r>
              <a:rPr lang="de-DE" dirty="0" smtClean="0"/>
              <a:t>Strategische Partnerschaften – Innenansichten. DAIA-Tagung 2016, Martin Bickl, Goethe-Universität Frankfurt</a:t>
            </a:r>
            <a:endParaRPr lang="de-DE" dirty="0"/>
          </a:p>
        </p:txBody>
      </p:sp>
      <p:pic>
        <p:nvPicPr>
          <p:cNvPr id="10242" name="Picture 2" descr="https://www.uni-frankfurt.de/41630462/kooperationen.jpg"/>
          <p:cNvPicPr>
            <a:picLocks noChangeAspect="1" noChangeArrowheads="1"/>
          </p:cNvPicPr>
          <p:nvPr/>
        </p:nvPicPr>
        <p:blipFill>
          <a:blip r:embed="rId2" cstate="print"/>
          <a:srcRect/>
          <a:stretch>
            <a:fillRect/>
          </a:stretch>
        </p:blipFill>
        <p:spPr bwMode="auto">
          <a:xfrm>
            <a:off x="833753" y="1120720"/>
            <a:ext cx="7122623" cy="4881966"/>
          </a:xfrm>
          <a:prstGeom prst="rect">
            <a:avLst/>
          </a:prstGeom>
          <a:noFill/>
        </p:spPr>
      </p:pic>
    </p:spTree>
    <p:extLst>
      <p:ext uri="{BB962C8B-B14F-4D97-AF65-F5344CB8AC3E}">
        <p14:creationId xmlns="" xmlns:p14="http://schemas.microsoft.com/office/powerpoint/2010/main" val="1820074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smtClean="0"/>
              <a:t>Auswahlkriterien und -Prozess</a:t>
            </a:r>
            <a:endParaRPr lang="de-DE" sz="2400" dirty="0"/>
          </a:p>
        </p:txBody>
      </p:sp>
      <p:sp>
        <p:nvSpPr>
          <p:cNvPr id="3" name="Inhaltsplatzhalter 2"/>
          <p:cNvSpPr>
            <a:spLocks noGrp="1"/>
          </p:cNvSpPr>
          <p:nvPr>
            <p:ph idx="1"/>
          </p:nvPr>
        </p:nvSpPr>
        <p:spPr/>
        <p:txBody>
          <a:bodyPr/>
          <a:lstStyle/>
          <a:p>
            <a:r>
              <a:rPr lang="de-DE" dirty="0" smtClean="0">
                <a:latin typeface="Arial" pitchFamily="34" charset="0"/>
                <a:cs typeface="Arial" pitchFamily="34" charset="0"/>
              </a:rPr>
              <a:t>Kriterien von oben definiert: Einklang mit </a:t>
            </a:r>
            <a:r>
              <a:rPr lang="de-DE" dirty="0" err="1" smtClean="0">
                <a:latin typeface="Arial" pitchFamily="34" charset="0"/>
                <a:cs typeface="Arial" pitchFamily="34" charset="0"/>
              </a:rPr>
              <a:t>Zielbild</a:t>
            </a:r>
            <a:r>
              <a:rPr lang="de-DE" dirty="0" smtClean="0">
                <a:latin typeface="Arial" pitchFamily="34" charset="0"/>
                <a:cs typeface="Arial" pitchFamily="34" charset="0"/>
              </a:rPr>
              <a:t>/Hochschulentwicklungsplan der GU</a:t>
            </a:r>
          </a:p>
          <a:p>
            <a:pPr>
              <a:buFont typeface="Arial" pitchFamily="34" charset="0"/>
              <a:buChar char="•"/>
            </a:pPr>
            <a:r>
              <a:rPr lang="de-DE" dirty="0" smtClean="0">
                <a:latin typeface="Arial" pitchFamily="34" charset="0"/>
                <a:cs typeface="Arial" pitchFamily="34" charset="0"/>
              </a:rPr>
              <a:t>Passt in Profil und Größe zur GU (also forschungsstarke Volluniversität)</a:t>
            </a:r>
          </a:p>
          <a:p>
            <a:pPr>
              <a:buFont typeface="Arial" pitchFamily="34" charset="0"/>
              <a:buChar char="•"/>
            </a:pPr>
            <a:r>
              <a:rPr lang="de-DE" dirty="0" smtClean="0">
                <a:latin typeface="Arial" pitchFamily="34" charset="0"/>
                <a:cs typeface="Arial" pitchFamily="34" charset="0"/>
              </a:rPr>
              <a:t>Liegt in Knotenpunkt der globalen Wirtschaft</a:t>
            </a:r>
          </a:p>
          <a:p>
            <a:pPr>
              <a:buFont typeface="Arial" pitchFamily="34" charset="0"/>
              <a:buChar char="•"/>
            </a:pPr>
            <a:r>
              <a:rPr lang="de-DE" dirty="0" smtClean="0">
                <a:latin typeface="Arial" pitchFamily="34" charset="0"/>
                <a:cs typeface="Arial" pitchFamily="34" charset="0"/>
              </a:rPr>
              <a:t>Ist </a:t>
            </a:r>
            <a:r>
              <a:rPr lang="de-DE" dirty="0" smtClean="0">
                <a:latin typeface="Arial" pitchFamily="34" charset="0"/>
                <a:cs typeface="Arial" pitchFamily="34" charset="0"/>
              </a:rPr>
              <a:t>kooperationsbereit, auf Augenhöhe</a:t>
            </a:r>
          </a:p>
          <a:p>
            <a:pPr>
              <a:buFont typeface="Arial" pitchFamily="34" charset="0"/>
              <a:buChar char="•"/>
            </a:pPr>
            <a:r>
              <a:rPr lang="de-DE" dirty="0" smtClean="0">
                <a:latin typeface="Arial" pitchFamily="34" charset="0"/>
                <a:cs typeface="Arial" pitchFamily="34" charset="0"/>
              </a:rPr>
              <a:t>Liegt möglichst in einer der Partnerstädte </a:t>
            </a:r>
            <a:r>
              <a:rPr lang="de-DE" dirty="0" smtClean="0">
                <a:latin typeface="Arial" pitchFamily="34" charset="0"/>
                <a:cs typeface="Arial" pitchFamily="34" charset="0"/>
              </a:rPr>
              <a:t>Frankfurts</a:t>
            </a:r>
          </a:p>
          <a:p>
            <a:pPr>
              <a:buFont typeface="Arial" pitchFamily="34" charset="0"/>
              <a:buChar char="•"/>
            </a:pPr>
            <a:r>
              <a:rPr lang="de-DE" dirty="0" smtClean="0">
                <a:latin typeface="Arial" pitchFamily="34" charset="0"/>
                <a:cs typeface="Arial" pitchFamily="34" charset="0"/>
              </a:rPr>
              <a:t>Geografische </a:t>
            </a:r>
            <a:r>
              <a:rPr lang="de-DE" dirty="0" smtClean="0">
                <a:latin typeface="Arial" pitchFamily="34" charset="0"/>
                <a:cs typeface="Arial" pitchFamily="34" charset="0"/>
              </a:rPr>
              <a:t>Balance</a:t>
            </a:r>
            <a:endParaRPr lang="de-DE" dirty="0" smtClean="0">
              <a:latin typeface="Arial" pitchFamily="34" charset="0"/>
              <a:cs typeface="Arial" pitchFamily="34" charset="0"/>
            </a:endParaRPr>
          </a:p>
          <a:p>
            <a:pPr>
              <a:buFont typeface="Arial" pitchFamily="34" charset="0"/>
              <a:buChar char="•"/>
            </a:pPr>
            <a:endParaRPr lang="de-DE" dirty="0" smtClean="0">
              <a:latin typeface="Arial" pitchFamily="34" charset="0"/>
              <a:cs typeface="Arial" pitchFamily="34" charset="0"/>
            </a:endParaRPr>
          </a:p>
          <a:p>
            <a:r>
              <a:rPr lang="de-DE" dirty="0" smtClean="0">
                <a:latin typeface="Arial" pitchFamily="34" charset="0"/>
                <a:cs typeface="Arial" pitchFamily="34" charset="0"/>
              </a:rPr>
              <a:t>Bereits bestehende intensive Kontakte zumindest in mehreren Fächern</a:t>
            </a:r>
          </a:p>
          <a:p>
            <a:pPr>
              <a:buFont typeface="Arial" pitchFamily="34" charset="0"/>
              <a:buChar char="•"/>
            </a:pPr>
            <a:endParaRPr lang="de-DE" dirty="0" smtClean="0"/>
          </a:p>
          <a:p>
            <a:pPr>
              <a:buFont typeface="Arial" pitchFamily="34" charset="0"/>
              <a:buChar char="•"/>
            </a:pPr>
            <a:endParaRPr lang="de-DE" dirty="0" smtClean="0"/>
          </a:p>
        </p:txBody>
      </p:sp>
      <p:sp>
        <p:nvSpPr>
          <p:cNvPr id="4" name="Fußzeilenplatzhalter 3"/>
          <p:cNvSpPr>
            <a:spLocks noGrp="1"/>
          </p:cNvSpPr>
          <p:nvPr>
            <p:ph type="ftr" sz="quarter" idx="10"/>
          </p:nvPr>
        </p:nvSpPr>
        <p:spPr/>
        <p:txBody>
          <a:bodyPr/>
          <a:lstStyle/>
          <a:p>
            <a:pPr>
              <a:defRPr/>
            </a:pPr>
            <a:r>
              <a:rPr lang="de-DE" dirty="0" smtClean="0"/>
              <a:t>Strategische Partnerschaften – Innenansichten. DAIA-Tagung 2016, Martin Bickl, Goethe-Universität Frankfurt</a:t>
            </a:r>
            <a:endParaRPr lang="de-DE" dirty="0"/>
          </a:p>
        </p:txBody>
      </p:sp>
    </p:spTree>
    <p:extLst>
      <p:ext uri="{BB962C8B-B14F-4D97-AF65-F5344CB8AC3E}">
        <p14:creationId xmlns="" xmlns:p14="http://schemas.microsoft.com/office/powerpoint/2010/main" val="6918418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smtClean="0"/>
              <a:t>Finanzierung</a:t>
            </a:r>
            <a:endParaRPr lang="de-DE" sz="2400" dirty="0"/>
          </a:p>
        </p:txBody>
      </p:sp>
      <p:sp>
        <p:nvSpPr>
          <p:cNvPr id="3" name="Inhaltsplatzhalter 2"/>
          <p:cNvSpPr>
            <a:spLocks noGrp="1"/>
          </p:cNvSpPr>
          <p:nvPr>
            <p:ph idx="1"/>
          </p:nvPr>
        </p:nvSpPr>
        <p:spPr/>
        <p:txBody>
          <a:bodyPr/>
          <a:lstStyle/>
          <a:p>
            <a:r>
              <a:rPr lang="de-DE" dirty="0" smtClean="0">
                <a:latin typeface="Arial" pitchFamily="34" charset="0"/>
                <a:cs typeface="Arial" pitchFamily="34" charset="0"/>
              </a:rPr>
              <a:t>Zweiteilung: DAAD-Förderung vs. Eigenförderung: unterschiedliche Höhe, Verwendungszwecke und Vergabeverfahren</a:t>
            </a:r>
          </a:p>
          <a:p>
            <a:endParaRPr lang="de-DE" dirty="0" smtClean="0">
              <a:latin typeface="Arial" pitchFamily="34" charset="0"/>
              <a:cs typeface="Arial" pitchFamily="34" charset="0"/>
            </a:endParaRPr>
          </a:p>
          <a:p>
            <a:r>
              <a:rPr lang="de-DE" dirty="0" smtClean="0">
                <a:latin typeface="Arial" pitchFamily="34" charset="0"/>
                <a:cs typeface="Arial" pitchFamily="34" charset="0"/>
              </a:rPr>
              <a:t>DAAD-Finanzierung ca. 230.000 p.a. auf vier Jahre, Sachmittel 35.000 pro Partner und Jahr</a:t>
            </a:r>
          </a:p>
          <a:p>
            <a:r>
              <a:rPr lang="de-DE" dirty="0" smtClean="0">
                <a:latin typeface="Arial" pitchFamily="34" charset="0"/>
                <a:cs typeface="Arial" pitchFamily="34" charset="0"/>
              </a:rPr>
              <a:t>Durch Antrag, Finanzierungsplan und Förderrichtlinien gebunden</a:t>
            </a:r>
          </a:p>
          <a:p>
            <a:endParaRPr lang="de-DE" dirty="0" smtClean="0">
              <a:latin typeface="Arial" pitchFamily="34" charset="0"/>
              <a:cs typeface="Arial" pitchFamily="34" charset="0"/>
            </a:endParaRPr>
          </a:p>
          <a:p>
            <a:r>
              <a:rPr lang="de-DE" dirty="0" smtClean="0">
                <a:latin typeface="Arial" pitchFamily="34" charset="0"/>
                <a:cs typeface="Arial" pitchFamily="34" charset="0"/>
              </a:rPr>
              <a:t>Eigenmittel: </a:t>
            </a:r>
            <a:r>
              <a:rPr lang="de-DE" dirty="0" smtClean="0">
                <a:latin typeface="Arial" pitchFamily="34" charset="0"/>
                <a:cs typeface="Arial" pitchFamily="34" charset="0"/>
              </a:rPr>
              <a:t>Weniger, dafür aber freier in der Verwendung</a:t>
            </a:r>
            <a:endParaRPr lang="de-DE" dirty="0" smtClean="0">
              <a:latin typeface="Arial" pitchFamily="34" charset="0"/>
              <a:cs typeface="Arial" pitchFamily="34" charset="0"/>
            </a:endParaRPr>
          </a:p>
        </p:txBody>
      </p:sp>
      <p:sp>
        <p:nvSpPr>
          <p:cNvPr id="4" name="Fußzeilenplatzhalter 3"/>
          <p:cNvSpPr>
            <a:spLocks noGrp="1"/>
          </p:cNvSpPr>
          <p:nvPr>
            <p:ph type="ftr" sz="quarter" idx="10"/>
          </p:nvPr>
        </p:nvSpPr>
        <p:spPr/>
        <p:txBody>
          <a:bodyPr/>
          <a:lstStyle/>
          <a:p>
            <a:pPr>
              <a:defRPr/>
            </a:pPr>
            <a:r>
              <a:rPr lang="de-DE" dirty="0" smtClean="0"/>
              <a:t>Strategische Partnerschaften – Innenansichten. DAIA-Tagung 2016, Martin Bickl, Goethe-Universität Frankfurt</a:t>
            </a:r>
            <a:endParaRPr lang="de-DE" dirty="0"/>
          </a:p>
        </p:txBody>
      </p:sp>
    </p:spTree>
    <p:extLst>
      <p:ext uri="{BB962C8B-B14F-4D97-AF65-F5344CB8AC3E}">
        <p14:creationId xmlns="" xmlns:p14="http://schemas.microsoft.com/office/powerpoint/2010/main" val="2206968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smtClean="0"/>
              <a:t>Maßnahmen</a:t>
            </a:r>
            <a:endParaRPr lang="de-DE" sz="2400" dirty="0"/>
          </a:p>
        </p:txBody>
      </p:sp>
      <p:sp>
        <p:nvSpPr>
          <p:cNvPr id="3" name="Inhaltsplatzhalter 2"/>
          <p:cNvSpPr>
            <a:spLocks noGrp="1"/>
          </p:cNvSpPr>
          <p:nvPr>
            <p:ph idx="1"/>
          </p:nvPr>
        </p:nvSpPr>
        <p:spPr>
          <a:xfrm>
            <a:off x="611560" y="1268760"/>
            <a:ext cx="8119814" cy="4692179"/>
          </a:xfrm>
        </p:spPr>
        <p:txBody>
          <a:bodyPr/>
          <a:lstStyle/>
          <a:p>
            <a:r>
              <a:rPr lang="de-DE" dirty="0" smtClean="0">
                <a:latin typeface="Arial" pitchFamily="34" charset="0"/>
                <a:cs typeface="Arial" pitchFamily="34" charset="0"/>
              </a:rPr>
              <a:t>Versuch, mit relativ wenig Geld umfassenden Austausch zu fördern</a:t>
            </a:r>
          </a:p>
          <a:p>
            <a:pPr>
              <a:buFontTx/>
              <a:buChar char="-"/>
            </a:pPr>
            <a:r>
              <a:rPr lang="de-DE" dirty="0" smtClean="0">
                <a:latin typeface="Arial" pitchFamily="34" charset="0"/>
                <a:cs typeface="Arial" pitchFamily="34" charset="0"/>
              </a:rPr>
              <a:t>Vom Bachelor-Studi bis zur Präsidentin</a:t>
            </a:r>
          </a:p>
          <a:p>
            <a:pPr>
              <a:buFontTx/>
              <a:buChar char="-"/>
            </a:pPr>
            <a:r>
              <a:rPr lang="de-DE" dirty="0" smtClean="0">
                <a:latin typeface="Arial" pitchFamily="34" charset="0"/>
                <a:cs typeface="Arial" pitchFamily="34" charset="0"/>
              </a:rPr>
              <a:t>In Forschung, Lehre und Hochschulmanagement/-</a:t>
            </a:r>
            <a:r>
              <a:rPr lang="de-DE" dirty="0" err="1" smtClean="0">
                <a:latin typeface="Arial" pitchFamily="34" charset="0"/>
                <a:cs typeface="Arial" pitchFamily="34" charset="0"/>
              </a:rPr>
              <a:t>verwaltung</a:t>
            </a:r>
            <a:endParaRPr lang="de-DE" dirty="0" smtClean="0">
              <a:latin typeface="Arial" pitchFamily="34" charset="0"/>
              <a:cs typeface="Arial" pitchFamily="34" charset="0"/>
            </a:endParaRPr>
          </a:p>
          <a:p>
            <a:pPr>
              <a:buFontTx/>
              <a:buChar char="-"/>
            </a:pPr>
            <a:r>
              <a:rPr lang="de-DE" dirty="0" smtClean="0">
                <a:latin typeface="Arial" pitchFamily="34" charset="0"/>
                <a:cs typeface="Arial" pitchFamily="34" charset="0"/>
              </a:rPr>
              <a:t>Einbezug aller 16 Fachbereiche</a:t>
            </a:r>
          </a:p>
          <a:p>
            <a:pPr>
              <a:buFontTx/>
              <a:buChar char="-"/>
            </a:pPr>
            <a:r>
              <a:rPr lang="de-DE" dirty="0" smtClean="0">
                <a:latin typeface="Arial" pitchFamily="34" charset="0"/>
                <a:cs typeface="Arial" pitchFamily="34" charset="0"/>
              </a:rPr>
              <a:t>Bezug zum Selbstverständnis der GU als Bürgeruniversität </a:t>
            </a:r>
            <a:r>
              <a:rPr lang="de-DE" dirty="0" smtClean="0">
                <a:latin typeface="Arial" pitchFamily="34" charset="0"/>
                <a:cs typeface="Arial" pitchFamily="34" charset="0"/>
                <a:sym typeface="Wingdings" pitchFamily="2" charset="2"/>
              </a:rPr>
              <a:t> Stärkung der Zusammenarbeit mit der Stadt Frankfurt</a:t>
            </a:r>
          </a:p>
          <a:p>
            <a:pPr>
              <a:buFontTx/>
              <a:buChar char="-"/>
            </a:pPr>
            <a:endParaRPr lang="de-DE" dirty="0" smtClean="0">
              <a:sym typeface="Wingdings" pitchFamily="2" charset="2"/>
            </a:endParaRPr>
          </a:p>
          <a:p>
            <a:endParaRPr lang="de-DE" dirty="0" smtClean="0">
              <a:sym typeface="Wingdings" pitchFamily="2" charset="2"/>
            </a:endParaRPr>
          </a:p>
          <a:p>
            <a:endParaRPr lang="de-DE" dirty="0"/>
          </a:p>
        </p:txBody>
      </p:sp>
      <p:sp>
        <p:nvSpPr>
          <p:cNvPr id="4" name="Fußzeilenplatzhalter 3"/>
          <p:cNvSpPr>
            <a:spLocks noGrp="1"/>
          </p:cNvSpPr>
          <p:nvPr>
            <p:ph type="ftr" sz="quarter" idx="10"/>
          </p:nvPr>
        </p:nvSpPr>
        <p:spPr/>
        <p:txBody>
          <a:bodyPr/>
          <a:lstStyle/>
          <a:p>
            <a:pPr>
              <a:defRPr/>
            </a:pPr>
            <a:r>
              <a:rPr lang="de-DE" dirty="0" smtClean="0"/>
              <a:t>Strategische Partnerschaften – Innenansichten. DAIA-Tagung 2016, Martin Bickl, Goethe-Universität Frankfurt</a:t>
            </a:r>
            <a:endParaRPr lang="de-DE" dirty="0"/>
          </a:p>
        </p:txBody>
      </p:sp>
    </p:spTree>
    <p:extLst>
      <p:ext uri="{BB962C8B-B14F-4D97-AF65-F5344CB8AC3E}">
        <p14:creationId xmlns="" xmlns:p14="http://schemas.microsoft.com/office/powerpoint/2010/main" val="35479329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smtClean="0"/>
              <a:t>Was haben wir gemacht?</a:t>
            </a:r>
            <a:endParaRPr lang="de-DE" sz="2400" dirty="0"/>
          </a:p>
        </p:txBody>
      </p:sp>
      <p:sp>
        <p:nvSpPr>
          <p:cNvPr id="3" name="Inhaltsplatzhalter 2"/>
          <p:cNvSpPr>
            <a:spLocks noGrp="1"/>
          </p:cNvSpPr>
          <p:nvPr>
            <p:ph idx="1"/>
          </p:nvPr>
        </p:nvSpPr>
        <p:spPr>
          <a:xfrm>
            <a:off x="611560" y="1340768"/>
            <a:ext cx="8119814" cy="4692179"/>
          </a:xfrm>
        </p:spPr>
        <p:txBody>
          <a:bodyPr/>
          <a:lstStyle/>
          <a:p>
            <a:r>
              <a:rPr lang="de-DE" dirty="0" smtClean="0">
                <a:latin typeface="Arial" pitchFamily="34" charset="0"/>
                <a:cs typeface="Arial" pitchFamily="34" charset="0"/>
                <a:sym typeface="Wingdings" pitchFamily="2" charset="2"/>
              </a:rPr>
              <a:t>Aktivitäten in der Lehre zentral organisiert</a:t>
            </a:r>
          </a:p>
          <a:p>
            <a:pPr>
              <a:buFontTx/>
              <a:buChar char="-"/>
            </a:pPr>
            <a:r>
              <a:rPr lang="de-DE" dirty="0" smtClean="0">
                <a:latin typeface="Arial" pitchFamily="34" charset="0"/>
                <a:cs typeface="Arial" pitchFamily="34" charset="0"/>
                <a:sym typeface="Wingdings" pitchFamily="2" charset="2"/>
              </a:rPr>
              <a:t>Summer </a:t>
            </a:r>
            <a:r>
              <a:rPr lang="de-DE" dirty="0" err="1" smtClean="0">
                <a:latin typeface="Arial" pitchFamily="34" charset="0"/>
                <a:cs typeface="Arial" pitchFamily="34" charset="0"/>
                <a:sym typeface="Wingdings" pitchFamily="2" charset="2"/>
              </a:rPr>
              <a:t>school</a:t>
            </a:r>
            <a:endParaRPr lang="de-DE" dirty="0" smtClean="0">
              <a:latin typeface="Arial" pitchFamily="34" charset="0"/>
              <a:cs typeface="Arial" pitchFamily="34" charset="0"/>
              <a:sym typeface="Wingdings" pitchFamily="2" charset="2"/>
            </a:endParaRPr>
          </a:p>
          <a:p>
            <a:pPr>
              <a:buFontTx/>
              <a:buChar char="-"/>
            </a:pPr>
            <a:r>
              <a:rPr lang="de-DE" dirty="0" smtClean="0">
                <a:latin typeface="Arial" pitchFamily="34" charset="0"/>
                <a:cs typeface="Arial" pitchFamily="34" charset="0"/>
                <a:sym typeface="Wingdings" pitchFamily="2" charset="2"/>
              </a:rPr>
              <a:t>Semesteraustausch</a:t>
            </a:r>
          </a:p>
          <a:p>
            <a:pPr>
              <a:buFontTx/>
              <a:buChar char="-"/>
            </a:pPr>
            <a:r>
              <a:rPr lang="de-DE" dirty="0" smtClean="0">
                <a:latin typeface="Arial" pitchFamily="34" charset="0"/>
                <a:cs typeface="Arial" pitchFamily="34" charset="0"/>
                <a:sym typeface="Wingdings" pitchFamily="2" charset="2"/>
              </a:rPr>
              <a:t>Forschungspraktika</a:t>
            </a:r>
          </a:p>
          <a:p>
            <a:pPr>
              <a:buFontTx/>
              <a:buChar char="-"/>
            </a:pPr>
            <a:r>
              <a:rPr lang="de-DE" dirty="0" smtClean="0">
                <a:latin typeface="Arial" pitchFamily="34" charset="0"/>
                <a:cs typeface="Arial" pitchFamily="34" charset="0"/>
                <a:sym typeface="Wingdings" pitchFamily="2" charset="2"/>
              </a:rPr>
              <a:t>Gemeinsame Promotionen</a:t>
            </a:r>
          </a:p>
          <a:p>
            <a:pPr>
              <a:buFontTx/>
              <a:buChar char="-"/>
            </a:pPr>
            <a:endParaRPr lang="de-DE" dirty="0" smtClean="0">
              <a:latin typeface="Arial" pitchFamily="34" charset="0"/>
              <a:cs typeface="Arial" pitchFamily="34" charset="0"/>
              <a:sym typeface="Wingdings" pitchFamily="2" charset="2"/>
            </a:endParaRPr>
          </a:p>
          <a:p>
            <a:r>
              <a:rPr lang="de-DE" dirty="0" smtClean="0">
                <a:latin typeface="Arial" pitchFamily="34" charset="0"/>
                <a:cs typeface="Arial" pitchFamily="34" charset="0"/>
                <a:sym typeface="Wingdings" pitchFamily="2" charset="2"/>
              </a:rPr>
              <a:t>Aktivitäten in der Forschung frei ausgeschrieben</a:t>
            </a:r>
          </a:p>
          <a:p>
            <a:pPr>
              <a:buFontTx/>
              <a:buChar char="-"/>
            </a:pPr>
            <a:r>
              <a:rPr lang="de-DE" dirty="0" smtClean="0">
                <a:latin typeface="Arial" pitchFamily="34" charset="0"/>
                <a:cs typeface="Arial" pitchFamily="34" charset="0"/>
                <a:sym typeface="Wingdings" pitchFamily="2" charset="2"/>
              </a:rPr>
              <a:t>Gemeinsame Forschungsprojekte</a:t>
            </a:r>
          </a:p>
          <a:p>
            <a:pPr>
              <a:buFontTx/>
              <a:buChar char="-"/>
            </a:pPr>
            <a:r>
              <a:rPr lang="de-DE" dirty="0" smtClean="0">
                <a:latin typeface="Arial" pitchFamily="34" charset="0"/>
                <a:cs typeface="Arial" pitchFamily="34" charset="0"/>
                <a:sym typeface="Wingdings" pitchFamily="2" charset="2"/>
              </a:rPr>
              <a:t>Workshops zum Anschub</a:t>
            </a:r>
          </a:p>
          <a:p>
            <a:pPr>
              <a:buFontTx/>
              <a:buChar char="-"/>
            </a:pPr>
            <a:r>
              <a:rPr lang="de-DE" dirty="0" smtClean="0">
                <a:latin typeface="Arial" pitchFamily="34" charset="0"/>
                <a:cs typeface="Arial" pitchFamily="34" charset="0"/>
                <a:sym typeface="Wingdings" pitchFamily="2" charset="2"/>
              </a:rPr>
              <a:t>Vorzug für Vorhaben, die größere Folgeanträge erarbeiten</a:t>
            </a:r>
          </a:p>
          <a:p>
            <a:pPr>
              <a:buFontTx/>
              <a:buChar char="-"/>
            </a:pPr>
            <a:endParaRPr lang="de-DE" dirty="0" smtClean="0">
              <a:latin typeface="Arial" pitchFamily="34" charset="0"/>
              <a:cs typeface="Arial" pitchFamily="34" charset="0"/>
              <a:sym typeface="Wingdings" pitchFamily="2" charset="2"/>
            </a:endParaRPr>
          </a:p>
          <a:p>
            <a:r>
              <a:rPr lang="de-DE" dirty="0" smtClean="0">
                <a:latin typeface="Arial" pitchFamily="34" charset="0"/>
                <a:cs typeface="Arial" pitchFamily="34" charset="0"/>
                <a:sym typeface="Wingdings" pitchFamily="2" charset="2"/>
              </a:rPr>
              <a:t>Verwaltung/Management</a:t>
            </a:r>
          </a:p>
          <a:p>
            <a:pPr>
              <a:buFontTx/>
              <a:buChar char="-"/>
            </a:pPr>
            <a:r>
              <a:rPr lang="de-DE" dirty="0" smtClean="0">
                <a:latin typeface="Arial" pitchFamily="34" charset="0"/>
                <a:cs typeface="Arial" pitchFamily="34" charset="0"/>
                <a:sym typeface="Wingdings" pitchFamily="2" charset="2"/>
              </a:rPr>
              <a:t>Leitungs-Delegationsreisen</a:t>
            </a:r>
          </a:p>
          <a:p>
            <a:pPr>
              <a:buFontTx/>
              <a:buChar char="-"/>
            </a:pPr>
            <a:r>
              <a:rPr lang="de-DE" dirty="0" smtClean="0">
                <a:latin typeface="Arial" pitchFamily="34" charset="0"/>
                <a:cs typeface="Arial" pitchFamily="34" charset="0"/>
                <a:sym typeface="Wingdings" pitchFamily="2" charset="2"/>
              </a:rPr>
              <a:t>Verwaltungsmobilität</a:t>
            </a:r>
          </a:p>
          <a:p>
            <a:pPr>
              <a:buFontTx/>
              <a:buChar char="-"/>
            </a:pPr>
            <a:endParaRPr lang="de-DE" dirty="0" smtClean="0">
              <a:latin typeface="Arial" pitchFamily="34" charset="0"/>
              <a:cs typeface="Arial" pitchFamily="34" charset="0"/>
              <a:sym typeface="Wingdings" pitchFamily="2" charset="2"/>
            </a:endParaRPr>
          </a:p>
          <a:p>
            <a:r>
              <a:rPr lang="de-DE" dirty="0" smtClean="0">
                <a:latin typeface="Arial" pitchFamily="34" charset="0"/>
                <a:cs typeface="Arial" pitchFamily="34" charset="0"/>
                <a:sym typeface="Wingdings" pitchFamily="2" charset="2"/>
              </a:rPr>
              <a:t>Anpassungen im Lauf der Jahre</a:t>
            </a:r>
            <a:endParaRPr lang="de-DE" dirty="0">
              <a:latin typeface="Arial" pitchFamily="34" charset="0"/>
              <a:cs typeface="Arial" pitchFamily="34" charset="0"/>
            </a:endParaRPr>
          </a:p>
        </p:txBody>
      </p:sp>
      <p:sp>
        <p:nvSpPr>
          <p:cNvPr id="4" name="Fußzeilenplatzhalter 3"/>
          <p:cNvSpPr>
            <a:spLocks noGrp="1"/>
          </p:cNvSpPr>
          <p:nvPr>
            <p:ph type="ftr" sz="quarter" idx="10"/>
          </p:nvPr>
        </p:nvSpPr>
        <p:spPr/>
        <p:txBody>
          <a:bodyPr/>
          <a:lstStyle/>
          <a:p>
            <a:pPr>
              <a:defRPr/>
            </a:pPr>
            <a:r>
              <a:rPr lang="de-DE" dirty="0" smtClean="0"/>
              <a:t>Strategische Partnerschaften – Innenansichten. DAIA-Tagung 2016, Martin Bickl, Goethe-Universität Frankfurt</a:t>
            </a:r>
            <a:endParaRPr lang="de-DE" dirty="0"/>
          </a:p>
        </p:txBody>
      </p:sp>
    </p:spTree>
    <p:extLst>
      <p:ext uri="{BB962C8B-B14F-4D97-AF65-F5344CB8AC3E}">
        <p14:creationId xmlns="" xmlns:p14="http://schemas.microsoft.com/office/powerpoint/2010/main" val="3547932943"/>
      </p:ext>
    </p:extLst>
  </p:cSld>
  <p:clrMapOvr>
    <a:masterClrMapping/>
  </p:clrMapOvr>
  <p:timing>
    <p:tnLst>
      <p:par>
        <p:cTn id="1" dur="indefinite" restart="never" nodeType="tmRoot"/>
      </p:par>
    </p:tnLst>
  </p:timing>
</p:sld>
</file>

<file path=ppt/theme/theme1.xml><?xml version="1.0" encoding="utf-8"?>
<a:theme xmlns:a="http://schemas.openxmlformats.org/drawingml/2006/main" name="GU Design ohne Fußleist">
  <a:themeElements>
    <a:clrScheme name="GU Design">
      <a:dk1>
        <a:srgbClr val="004F8F"/>
      </a:dk1>
      <a:lt1>
        <a:srgbClr val="FFFFFF"/>
      </a:lt1>
      <a:dk2>
        <a:srgbClr val="4D4B46"/>
      </a:dk2>
      <a:lt2>
        <a:srgbClr val="F8F6F5"/>
      </a:lt2>
      <a:accent1>
        <a:srgbClr val="004F8F"/>
      </a:accent1>
      <a:accent2>
        <a:srgbClr val="E4E3DD"/>
      </a:accent2>
      <a:accent3>
        <a:srgbClr val="A5AB52"/>
      </a:accent3>
      <a:accent4>
        <a:srgbClr val="4D4B46"/>
      </a:accent4>
      <a:accent5>
        <a:srgbClr val="B3062C"/>
      </a:accent5>
      <a:accent6>
        <a:srgbClr val="C96215"/>
      </a:accent6>
      <a:hlink>
        <a:srgbClr val="48A9DA"/>
      </a:hlink>
      <a:folHlink>
        <a:srgbClr val="004F8F"/>
      </a:folHlink>
    </a:clrScheme>
    <a:fontScheme name="Benutzerdefiniert 1">
      <a:majorFont>
        <a:latin typeface="Arial Narrow"/>
        <a:ea typeface="Arial Narrow"/>
        <a:cs typeface="Arial Narrow"/>
      </a:majorFont>
      <a:minorFont>
        <a:latin typeface="Arial Narrow"/>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FFFFFF"/>
        </a:solidFill>
        <a:ln w="25400" cap="flat" cmpd="sng" algn="ctr">
          <a:solidFill>
            <a:srgbClr val="004F8F"/>
          </a:solidFill>
          <a:prstDash val="solid"/>
          <a:bevel/>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45720" tIns="45720" rIns="45720" bIns="45720" numCol="1" anchor="t"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de-DE" altLang="de-DE" sz="1400" b="0" i="0" u="none" strike="noStrike" cap="none" normalizeH="0" baseline="0" smtClean="0">
            <a:ln>
              <a:noFill/>
            </a:ln>
            <a:solidFill>
              <a:srgbClr val="004F8F"/>
            </a:solidFill>
            <a:effectLst/>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defPPr>
      </a:lstStyle>
    </a:spDef>
    <a:lnDef>
      <a:spPr bwMode="auto">
        <a:xfrm>
          <a:off x="0" y="0"/>
          <a:ext cx="1" cy="1"/>
        </a:xfrm>
        <a:custGeom>
          <a:avLst/>
          <a:gdLst/>
          <a:ahLst/>
          <a:cxnLst/>
          <a:rect l="0" t="0" r="0" b="0"/>
          <a:pathLst/>
        </a:custGeom>
        <a:solidFill>
          <a:srgbClr val="FFFFFF"/>
        </a:solidFill>
        <a:ln w="25400" cap="flat" cmpd="sng" algn="ctr">
          <a:solidFill>
            <a:srgbClr val="004F8F"/>
          </a:solidFill>
          <a:prstDash val="solid"/>
          <a:bevel/>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45720" tIns="45720" rIns="45720" bIns="45720" numCol="1" anchor="t"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de-DE" altLang="de-DE" sz="1400" b="0" i="0" u="none" strike="noStrike" cap="none" normalizeH="0" baseline="0" smtClean="0">
            <a:ln>
              <a:noFill/>
            </a:ln>
            <a:solidFill>
              <a:srgbClr val="004F8F"/>
            </a:solidFill>
            <a:effectLst/>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defPPr>
      </a:lstStyle>
    </a:lnDef>
    <a:txDef>
      <a:spPr>
        <a:noFill/>
      </a:spPr>
      <a:bodyPr wrap="square" rtlCol="0">
        <a:spAutoFit/>
      </a:bodyPr>
      <a:lstStyle>
        <a:defPPr>
          <a:defRPr sz="1800" dirty="0" smtClean="0">
            <a:solidFill>
              <a:srgbClr val="000000"/>
            </a:solidFill>
            <a:latin typeface="+mn-lt"/>
          </a:defRPr>
        </a:defPPr>
      </a:lstStyle>
    </a:tx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A7A7A7"/>
      </a:dk2>
      <a:lt2>
        <a:srgbClr val="535353"/>
      </a:lt2>
      <a:accent1>
        <a:srgbClr val="004F8F"/>
      </a:accent1>
      <a:accent2>
        <a:srgbClr val="E4E3DD"/>
      </a:accent2>
      <a:accent3>
        <a:srgbClr val="FFFFFF"/>
      </a:accent3>
      <a:accent4>
        <a:srgbClr val="000000"/>
      </a:accent4>
      <a:accent5>
        <a:srgbClr val="AAB2C6"/>
      </a:accent5>
      <a:accent6>
        <a:srgbClr val="CFCEC8"/>
      </a:accent6>
      <a:hlink>
        <a:srgbClr val="0000FF"/>
      </a:hlink>
      <a:folHlink>
        <a:srgbClr val="FF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1023</Words>
  <Application>Microsoft Office PowerPoint</Application>
  <PresentationFormat>Bildschirmpräsentation (4:3)</PresentationFormat>
  <Paragraphs>163</Paragraphs>
  <Slides>14</Slides>
  <Notes>6</Notes>
  <HiddenSlides>1</HiddenSlides>
  <MMClips>0</MMClips>
  <ScaleCrop>false</ScaleCrop>
  <HeadingPairs>
    <vt:vector size="4" baseType="variant">
      <vt:variant>
        <vt:lpstr>Design</vt:lpstr>
      </vt:variant>
      <vt:variant>
        <vt:i4>1</vt:i4>
      </vt:variant>
      <vt:variant>
        <vt:lpstr>Folientitel</vt:lpstr>
      </vt:variant>
      <vt:variant>
        <vt:i4>14</vt:i4>
      </vt:variant>
    </vt:vector>
  </HeadingPairs>
  <TitlesOfParts>
    <vt:vector size="15" baseType="lpstr">
      <vt:lpstr>GU Design ohne Fußleist</vt:lpstr>
      <vt:lpstr>Strategische Partnerschaften  Eine Innenansicht aus der Goethe-Universität </vt:lpstr>
      <vt:lpstr>Titel/Präsentation</vt:lpstr>
      <vt:lpstr>Weniger = mehr?</vt:lpstr>
      <vt:lpstr>Was sind Strategische Partnerschaften an der GU?</vt:lpstr>
      <vt:lpstr>Die Strategischen Partner der Goethe-Universität</vt:lpstr>
      <vt:lpstr>Auswahlkriterien und -Prozess</vt:lpstr>
      <vt:lpstr>Finanzierung</vt:lpstr>
      <vt:lpstr>Maßnahmen</vt:lpstr>
      <vt:lpstr>Was haben wir gemacht?</vt:lpstr>
      <vt:lpstr>Ziele erreicht?</vt:lpstr>
      <vt:lpstr>Voraussetzungen für den Erfolg</vt:lpstr>
      <vt:lpstr>Herausforderungen der Zusammenarbeit</vt:lpstr>
      <vt:lpstr>Zukunftsaussichten</vt:lpstr>
      <vt:lpstr>Struktureffekte?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Goethe-Universität</dc:creator>
  <cp:lastModifiedBy>mabi</cp:lastModifiedBy>
  <cp:revision>66</cp:revision>
  <dcterms:modified xsi:type="dcterms:W3CDTF">2016-03-04T07:39:28Z</dcterms:modified>
</cp:coreProperties>
</file>