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 id="2147483667" r:id="rId3"/>
    <p:sldMasterId id="2147483681" r:id="rId4"/>
  </p:sldMasterIdLst>
  <p:notesMasterIdLst>
    <p:notesMasterId r:id="rId17"/>
  </p:notesMasterIdLst>
  <p:sldIdLst>
    <p:sldId id="256" r:id="rId5"/>
    <p:sldId id="257" r:id="rId6"/>
    <p:sldId id="265" r:id="rId7"/>
    <p:sldId id="264" r:id="rId8"/>
    <p:sldId id="266" r:id="rId9"/>
    <p:sldId id="267" r:id="rId10"/>
    <p:sldId id="259" r:id="rId11"/>
    <p:sldId id="260" r:id="rId12"/>
    <p:sldId id="261" r:id="rId13"/>
    <p:sldId id="262" r:id="rId14"/>
    <p:sldId id="263" r:id="rId15"/>
    <p:sldId id="268" r:id="rId16"/>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857" autoAdjust="0"/>
  </p:normalViewPr>
  <p:slideViewPr>
    <p:cSldViewPr snapToGrid="0" snapToObjects="1">
      <p:cViewPr>
        <p:scale>
          <a:sx n="100" d="100"/>
          <a:sy n="100" d="100"/>
        </p:scale>
        <p:origin x="-1944" y="72"/>
      </p:cViewPr>
      <p:guideLst>
        <p:guide orient="horz"/>
        <p:guide pos="46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beitsblat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Arbeitsblat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Arbeitsblat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Arbeitsblat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Tabelle1!$B$1</c:f>
              <c:strCache>
                <c:ptCount val="1"/>
                <c:pt idx="0">
                  <c:v>Häufig</c:v>
                </c:pt>
              </c:strCache>
            </c:strRef>
          </c:tx>
          <c:invertIfNegative val="0"/>
          <c:cat>
            <c:strRef>
              <c:f>Tabelle1!$A$2</c:f>
              <c:strCache>
                <c:ptCount val="1"/>
                <c:pt idx="0">
                  <c:v>Häufigkeit des Gesprächs mit ausl. Studierenden </c:v>
                </c:pt>
              </c:strCache>
            </c:strRef>
          </c:cat>
          <c:val>
            <c:numRef>
              <c:f>Tabelle1!$B$2</c:f>
              <c:numCache>
                <c:formatCode>General</c:formatCode>
                <c:ptCount val="1"/>
                <c:pt idx="0">
                  <c:v>20</c:v>
                </c:pt>
              </c:numCache>
            </c:numRef>
          </c:val>
        </c:ser>
        <c:ser>
          <c:idx val="1"/>
          <c:order val="1"/>
          <c:tx>
            <c:strRef>
              <c:f>Tabelle1!$C$1</c:f>
              <c:strCache>
                <c:ptCount val="1"/>
                <c:pt idx="0">
                  <c:v>Gelegentlich</c:v>
                </c:pt>
              </c:strCache>
            </c:strRef>
          </c:tx>
          <c:invertIfNegative val="0"/>
          <c:cat>
            <c:strRef>
              <c:f>Tabelle1!$A$2</c:f>
              <c:strCache>
                <c:ptCount val="1"/>
                <c:pt idx="0">
                  <c:v>Häufigkeit des Gesprächs mit ausl. Studierenden </c:v>
                </c:pt>
              </c:strCache>
            </c:strRef>
          </c:cat>
          <c:val>
            <c:numRef>
              <c:f>Tabelle1!$C$2</c:f>
              <c:numCache>
                <c:formatCode>General</c:formatCode>
                <c:ptCount val="1"/>
                <c:pt idx="0">
                  <c:v>38</c:v>
                </c:pt>
              </c:numCache>
            </c:numRef>
          </c:val>
        </c:ser>
        <c:ser>
          <c:idx val="2"/>
          <c:order val="2"/>
          <c:tx>
            <c:strRef>
              <c:f>Tabelle1!$D$1</c:f>
              <c:strCache>
                <c:ptCount val="1"/>
                <c:pt idx="0">
                  <c:v>Selten </c:v>
                </c:pt>
              </c:strCache>
            </c:strRef>
          </c:tx>
          <c:invertIfNegative val="0"/>
          <c:cat>
            <c:strRef>
              <c:f>Tabelle1!$A$2</c:f>
              <c:strCache>
                <c:ptCount val="1"/>
                <c:pt idx="0">
                  <c:v>Häufigkeit des Gesprächs mit ausl. Studierenden </c:v>
                </c:pt>
              </c:strCache>
            </c:strRef>
          </c:cat>
          <c:val>
            <c:numRef>
              <c:f>Tabelle1!$D$2</c:f>
              <c:numCache>
                <c:formatCode>General</c:formatCode>
                <c:ptCount val="1"/>
                <c:pt idx="0">
                  <c:v>28</c:v>
                </c:pt>
              </c:numCache>
            </c:numRef>
          </c:val>
        </c:ser>
        <c:ser>
          <c:idx val="3"/>
          <c:order val="3"/>
          <c:tx>
            <c:strRef>
              <c:f>Tabelle1!$E$1</c:f>
              <c:strCache>
                <c:ptCount val="1"/>
                <c:pt idx="0">
                  <c:v>Nie</c:v>
                </c:pt>
              </c:strCache>
            </c:strRef>
          </c:tx>
          <c:invertIfNegative val="0"/>
          <c:cat>
            <c:strRef>
              <c:f>Tabelle1!$A$2</c:f>
              <c:strCache>
                <c:ptCount val="1"/>
                <c:pt idx="0">
                  <c:v>Häufigkeit des Gesprächs mit ausl. Studierenden </c:v>
                </c:pt>
              </c:strCache>
            </c:strRef>
          </c:cat>
          <c:val>
            <c:numRef>
              <c:f>Tabelle1!$E$2</c:f>
              <c:numCache>
                <c:formatCode>General</c:formatCode>
                <c:ptCount val="1"/>
                <c:pt idx="0">
                  <c:v>14</c:v>
                </c:pt>
              </c:numCache>
            </c:numRef>
          </c:val>
        </c:ser>
        <c:dLbls>
          <c:showLegendKey val="0"/>
          <c:showVal val="1"/>
          <c:showCatName val="0"/>
          <c:showSerName val="0"/>
          <c:showPercent val="0"/>
          <c:showBubbleSize val="0"/>
        </c:dLbls>
        <c:gapWidth val="95"/>
        <c:overlap val="100"/>
        <c:axId val="111432832"/>
        <c:axId val="111456640"/>
      </c:barChart>
      <c:catAx>
        <c:axId val="111432832"/>
        <c:scaling>
          <c:orientation val="minMax"/>
        </c:scaling>
        <c:delete val="0"/>
        <c:axPos val="l"/>
        <c:majorTickMark val="none"/>
        <c:minorTickMark val="none"/>
        <c:tickLblPos val="nextTo"/>
        <c:crossAx val="111456640"/>
        <c:crosses val="autoZero"/>
        <c:auto val="1"/>
        <c:lblAlgn val="ctr"/>
        <c:lblOffset val="100"/>
        <c:noMultiLvlLbl val="0"/>
      </c:catAx>
      <c:valAx>
        <c:axId val="111456640"/>
        <c:scaling>
          <c:orientation val="minMax"/>
        </c:scaling>
        <c:delete val="1"/>
        <c:axPos val="b"/>
        <c:numFmt formatCode="0%" sourceLinked="1"/>
        <c:majorTickMark val="none"/>
        <c:minorTickMark val="none"/>
        <c:tickLblPos val="nextTo"/>
        <c:crossAx val="111432832"/>
        <c:crosses val="autoZero"/>
        <c:crossBetween val="between"/>
      </c:valAx>
    </c:plotArea>
    <c:legend>
      <c:legendPos val="t"/>
      <c:layout/>
      <c:overlay val="0"/>
    </c:legend>
    <c:plotVisOnly val="1"/>
    <c:dispBlanksAs val="gap"/>
    <c:showDLblsOverMax val="0"/>
  </c:chart>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Tabelle1!$B$1</c:f>
              <c:strCache>
                <c:ptCount val="1"/>
                <c:pt idx="0">
                  <c:v>ja</c:v>
                </c:pt>
              </c:strCache>
            </c:strRef>
          </c:tx>
          <c:invertIfNegative val="0"/>
          <c:cat>
            <c:strRef>
              <c:f>Tabelle1!$A$2:$A$3</c:f>
              <c:strCache>
                <c:ptCount val="2"/>
                <c:pt idx="0">
                  <c:v>Bereitschaft zur Übernahme einer Patenschaft für ausl. Studierende</c:v>
                </c:pt>
                <c:pt idx="1">
                  <c:v>Bereitschaft zur Teilnahme an Kennenlern-Veranstaltungen </c:v>
                </c:pt>
              </c:strCache>
            </c:strRef>
          </c:cat>
          <c:val>
            <c:numRef>
              <c:f>Tabelle1!$B$2:$B$3</c:f>
              <c:numCache>
                <c:formatCode>General</c:formatCode>
                <c:ptCount val="2"/>
                <c:pt idx="0">
                  <c:v>52</c:v>
                </c:pt>
                <c:pt idx="1">
                  <c:v>64</c:v>
                </c:pt>
              </c:numCache>
            </c:numRef>
          </c:val>
        </c:ser>
        <c:ser>
          <c:idx val="1"/>
          <c:order val="1"/>
          <c:tx>
            <c:strRef>
              <c:f>Tabelle1!$C$1</c:f>
              <c:strCache>
                <c:ptCount val="1"/>
                <c:pt idx="0">
                  <c:v>vielleicht</c:v>
                </c:pt>
              </c:strCache>
            </c:strRef>
          </c:tx>
          <c:invertIfNegative val="0"/>
          <c:cat>
            <c:strRef>
              <c:f>Tabelle1!$A$2:$A$3</c:f>
              <c:strCache>
                <c:ptCount val="2"/>
                <c:pt idx="0">
                  <c:v>Bereitschaft zur Übernahme einer Patenschaft für ausl. Studierende</c:v>
                </c:pt>
                <c:pt idx="1">
                  <c:v>Bereitschaft zur Teilnahme an Kennenlern-Veranstaltungen </c:v>
                </c:pt>
              </c:strCache>
            </c:strRef>
          </c:cat>
          <c:val>
            <c:numRef>
              <c:f>Tabelle1!$C$2:$C$3</c:f>
              <c:numCache>
                <c:formatCode>General</c:formatCode>
                <c:ptCount val="2"/>
                <c:pt idx="0">
                  <c:v>28</c:v>
                </c:pt>
                <c:pt idx="1">
                  <c:v>25</c:v>
                </c:pt>
              </c:numCache>
            </c:numRef>
          </c:val>
        </c:ser>
        <c:ser>
          <c:idx val="2"/>
          <c:order val="2"/>
          <c:tx>
            <c:strRef>
              <c:f>Tabelle1!$D$1</c:f>
              <c:strCache>
                <c:ptCount val="1"/>
                <c:pt idx="0">
                  <c:v>nein</c:v>
                </c:pt>
              </c:strCache>
            </c:strRef>
          </c:tx>
          <c:invertIfNegative val="0"/>
          <c:cat>
            <c:strRef>
              <c:f>Tabelle1!$A$2:$A$3</c:f>
              <c:strCache>
                <c:ptCount val="2"/>
                <c:pt idx="0">
                  <c:v>Bereitschaft zur Übernahme einer Patenschaft für ausl. Studierende</c:v>
                </c:pt>
                <c:pt idx="1">
                  <c:v>Bereitschaft zur Teilnahme an Kennenlern-Veranstaltungen </c:v>
                </c:pt>
              </c:strCache>
            </c:strRef>
          </c:cat>
          <c:val>
            <c:numRef>
              <c:f>Tabelle1!$D$2:$D$3</c:f>
              <c:numCache>
                <c:formatCode>General</c:formatCode>
                <c:ptCount val="2"/>
                <c:pt idx="0">
                  <c:v>20</c:v>
                </c:pt>
                <c:pt idx="1">
                  <c:v>11</c:v>
                </c:pt>
              </c:numCache>
            </c:numRef>
          </c:val>
        </c:ser>
        <c:dLbls>
          <c:showLegendKey val="0"/>
          <c:showVal val="1"/>
          <c:showCatName val="0"/>
          <c:showSerName val="0"/>
          <c:showPercent val="0"/>
          <c:showBubbleSize val="0"/>
        </c:dLbls>
        <c:gapWidth val="75"/>
        <c:overlap val="100"/>
        <c:axId val="32852224"/>
        <c:axId val="32862208"/>
      </c:barChart>
      <c:catAx>
        <c:axId val="32852224"/>
        <c:scaling>
          <c:orientation val="minMax"/>
        </c:scaling>
        <c:delete val="0"/>
        <c:axPos val="l"/>
        <c:majorTickMark val="none"/>
        <c:minorTickMark val="none"/>
        <c:tickLblPos val="nextTo"/>
        <c:crossAx val="32862208"/>
        <c:crosses val="autoZero"/>
        <c:auto val="1"/>
        <c:lblAlgn val="ctr"/>
        <c:lblOffset val="100"/>
        <c:noMultiLvlLbl val="0"/>
      </c:catAx>
      <c:valAx>
        <c:axId val="32862208"/>
        <c:scaling>
          <c:orientation val="minMax"/>
        </c:scaling>
        <c:delete val="0"/>
        <c:axPos val="b"/>
        <c:numFmt formatCode="General" sourceLinked="1"/>
        <c:majorTickMark val="none"/>
        <c:minorTickMark val="none"/>
        <c:tickLblPos val="none"/>
        <c:crossAx val="32852224"/>
        <c:crosses val="autoZero"/>
        <c:crossBetween val="between"/>
      </c:valAx>
    </c:plotArea>
    <c:legend>
      <c:legendPos val="b"/>
      <c:layout/>
      <c:overlay val="0"/>
    </c:legend>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Tabelle1!$B$1</c:f>
              <c:strCache>
                <c:ptCount val="1"/>
                <c:pt idx="0">
                  <c:v>Internationaler Studiengang</c:v>
                </c:pt>
              </c:strCache>
            </c:strRef>
          </c:tx>
          <c:invertIfNegative val="0"/>
          <c:cat>
            <c:strRef>
              <c:f>Tabelle1!$A$2:$A$4</c:f>
              <c:strCache>
                <c:ptCount val="3"/>
                <c:pt idx="0">
                  <c:v>Insgesamt</c:v>
                </c:pt>
                <c:pt idx="1">
                  <c:v>Universität</c:v>
                </c:pt>
                <c:pt idx="2">
                  <c:v>Fachhochschule</c:v>
                </c:pt>
              </c:strCache>
            </c:strRef>
          </c:cat>
          <c:val>
            <c:numRef>
              <c:f>Tabelle1!$B$2:$B$4</c:f>
              <c:numCache>
                <c:formatCode>General</c:formatCode>
                <c:ptCount val="3"/>
                <c:pt idx="0">
                  <c:v>13</c:v>
                </c:pt>
                <c:pt idx="1">
                  <c:v>10</c:v>
                </c:pt>
                <c:pt idx="2">
                  <c:v>19</c:v>
                </c:pt>
              </c:numCache>
            </c:numRef>
          </c:val>
        </c:ser>
        <c:ser>
          <c:idx val="1"/>
          <c:order val="1"/>
          <c:tx>
            <c:strRef>
              <c:f>Tabelle1!$C$1</c:f>
              <c:strCache>
                <c:ptCount val="1"/>
                <c:pt idx="0">
                  <c:v>Kein Internationaler Studiengang</c:v>
                </c:pt>
              </c:strCache>
            </c:strRef>
          </c:tx>
          <c:invertIfNegative val="0"/>
          <c:cat>
            <c:strRef>
              <c:f>Tabelle1!$A$2:$A$4</c:f>
              <c:strCache>
                <c:ptCount val="3"/>
                <c:pt idx="0">
                  <c:v>Insgesamt</c:v>
                </c:pt>
                <c:pt idx="1">
                  <c:v>Universität</c:v>
                </c:pt>
                <c:pt idx="2">
                  <c:v>Fachhochschule</c:v>
                </c:pt>
              </c:strCache>
            </c:strRef>
          </c:cat>
          <c:val>
            <c:numRef>
              <c:f>Tabelle1!$C$2:$C$4</c:f>
              <c:numCache>
                <c:formatCode>General</c:formatCode>
                <c:ptCount val="3"/>
                <c:pt idx="0">
                  <c:v>75</c:v>
                </c:pt>
                <c:pt idx="1">
                  <c:v>78</c:v>
                </c:pt>
                <c:pt idx="2">
                  <c:v>69</c:v>
                </c:pt>
              </c:numCache>
            </c:numRef>
          </c:val>
        </c:ser>
        <c:ser>
          <c:idx val="2"/>
          <c:order val="2"/>
          <c:tx>
            <c:strRef>
              <c:f>Tabelle1!$D$1</c:f>
              <c:strCache>
                <c:ptCount val="1"/>
                <c:pt idx="0">
                  <c:v>Weiß nicht</c:v>
                </c:pt>
              </c:strCache>
            </c:strRef>
          </c:tx>
          <c:invertIfNegative val="0"/>
          <c:cat>
            <c:strRef>
              <c:f>Tabelle1!$A$2:$A$4</c:f>
              <c:strCache>
                <c:ptCount val="3"/>
                <c:pt idx="0">
                  <c:v>Insgesamt</c:v>
                </c:pt>
                <c:pt idx="1">
                  <c:v>Universität</c:v>
                </c:pt>
                <c:pt idx="2">
                  <c:v>Fachhochschule</c:v>
                </c:pt>
              </c:strCache>
            </c:strRef>
          </c:cat>
          <c:val>
            <c:numRef>
              <c:f>Tabelle1!$D$2:$D$4</c:f>
              <c:numCache>
                <c:formatCode>General</c:formatCode>
                <c:ptCount val="3"/>
                <c:pt idx="0">
                  <c:v>12</c:v>
                </c:pt>
                <c:pt idx="1">
                  <c:v>12</c:v>
                </c:pt>
                <c:pt idx="2">
                  <c:v>12</c:v>
                </c:pt>
              </c:numCache>
            </c:numRef>
          </c:val>
        </c:ser>
        <c:dLbls>
          <c:showLegendKey val="0"/>
          <c:showVal val="1"/>
          <c:showCatName val="0"/>
          <c:showSerName val="0"/>
          <c:showPercent val="0"/>
          <c:showBubbleSize val="0"/>
        </c:dLbls>
        <c:gapWidth val="75"/>
        <c:overlap val="100"/>
        <c:axId val="32991104"/>
        <c:axId val="32992640"/>
      </c:barChart>
      <c:catAx>
        <c:axId val="32991104"/>
        <c:scaling>
          <c:orientation val="minMax"/>
        </c:scaling>
        <c:delete val="0"/>
        <c:axPos val="l"/>
        <c:majorTickMark val="none"/>
        <c:minorTickMark val="none"/>
        <c:tickLblPos val="nextTo"/>
        <c:crossAx val="32992640"/>
        <c:crosses val="autoZero"/>
        <c:auto val="1"/>
        <c:lblAlgn val="ctr"/>
        <c:lblOffset val="100"/>
        <c:noMultiLvlLbl val="0"/>
      </c:catAx>
      <c:valAx>
        <c:axId val="32992640"/>
        <c:scaling>
          <c:orientation val="minMax"/>
        </c:scaling>
        <c:delete val="0"/>
        <c:axPos val="b"/>
        <c:numFmt formatCode="0%" sourceLinked="1"/>
        <c:majorTickMark val="none"/>
        <c:minorTickMark val="none"/>
        <c:tickLblPos val="nextTo"/>
        <c:crossAx val="32991104"/>
        <c:crosses val="autoZero"/>
        <c:crossBetween val="between"/>
      </c:valAx>
    </c:plotArea>
    <c:legend>
      <c:legendPos val="b"/>
      <c:layout/>
      <c:overlay val="0"/>
    </c:legend>
    <c:plotVisOnly val="1"/>
    <c:dispBlanksAs val="gap"/>
    <c:showDLblsOverMax val="0"/>
  </c:chart>
  <c:txPr>
    <a:bodyPr/>
    <a:lstStyle/>
    <a:p>
      <a:pPr>
        <a:defRPr sz="1800"/>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bar"/>
        <c:grouping val="stacked"/>
        <c:varyColors val="0"/>
        <c:ser>
          <c:idx val="0"/>
          <c:order val="0"/>
          <c:tx>
            <c:strRef>
              <c:f>Tabelle1!$B$1</c:f>
              <c:strCache>
                <c:ptCount val="1"/>
                <c:pt idx="0">
                  <c:v>Zustimmung in%</c:v>
                </c:pt>
              </c:strCache>
            </c:strRef>
          </c:tx>
          <c:invertIfNegative val="0"/>
          <c:cat>
            <c:strRef>
              <c:f>Tabelle1!$A$2:$A$8</c:f>
              <c:strCache>
                <c:ptCount val="7"/>
                <c:pt idx="0">
                  <c:v>Insgesamt</c:v>
                </c:pt>
                <c:pt idx="1">
                  <c:v>Sprach/Kulturwiss. </c:v>
                </c:pt>
                <c:pt idx="2">
                  <c:v>Rechtswissenschaft</c:v>
                </c:pt>
                <c:pt idx="3">
                  <c:v>Sozialwissenschaft</c:v>
                </c:pt>
                <c:pt idx="4">
                  <c:v>Wiwi</c:v>
                </c:pt>
                <c:pt idx="5">
                  <c:v>Math.Nat.</c:v>
                </c:pt>
                <c:pt idx="6">
                  <c:v>Medizin</c:v>
                </c:pt>
              </c:strCache>
            </c:strRef>
          </c:cat>
          <c:val>
            <c:numRef>
              <c:f>Tabelle1!$B$2:$B$8</c:f>
              <c:numCache>
                <c:formatCode>General</c:formatCode>
                <c:ptCount val="7"/>
                <c:pt idx="0">
                  <c:v>50</c:v>
                </c:pt>
                <c:pt idx="1">
                  <c:v>50</c:v>
                </c:pt>
                <c:pt idx="2">
                  <c:v>54</c:v>
                </c:pt>
                <c:pt idx="3">
                  <c:v>54</c:v>
                </c:pt>
                <c:pt idx="4">
                  <c:v>62</c:v>
                </c:pt>
                <c:pt idx="5">
                  <c:v>45</c:v>
                </c:pt>
                <c:pt idx="6">
                  <c:v>47</c:v>
                </c:pt>
              </c:numCache>
            </c:numRef>
          </c:val>
        </c:ser>
        <c:dLbls>
          <c:showLegendKey val="0"/>
          <c:showVal val="1"/>
          <c:showCatName val="0"/>
          <c:showSerName val="0"/>
          <c:showPercent val="0"/>
          <c:showBubbleSize val="0"/>
        </c:dLbls>
        <c:gapWidth val="95"/>
        <c:overlap val="100"/>
        <c:axId val="37698560"/>
        <c:axId val="37708544"/>
      </c:barChart>
      <c:catAx>
        <c:axId val="37698560"/>
        <c:scaling>
          <c:orientation val="minMax"/>
        </c:scaling>
        <c:delete val="0"/>
        <c:axPos val="l"/>
        <c:majorTickMark val="none"/>
        <c:minorTickMark val="none"/>
        <c:tickLblPos val="nextTo"/>
        <c:crossAx val="37708544"/>
        <c:crosses val="autoZero"/>
        <c:auto val="1"/>
        <c:lblAlgn val="ctr"/>
        <c:lblOffset val="100"/>
        <c:noMultiLvlLbl val="0"/>
      </c:catAx>
      <c:valAx>
        <c:axId val="37708544"/>
        <c:scaling>
          <c:orientation val="minMax"/>
        </c:scaling>
        <c:delete val="1"/>
        <c:axPos val="b"/>
        <c:numFmt formatCode="General" sourceLinked="1"/>
        <c:majorTickMark val="none"/>
        <c:minorTickMark val="none"/>
        <c:tickLblPos val="nextTo"/>
        <c:crossAx val="37698560"/>
        <c:crosses val="autoZero"/>
        <c:crossBetween val="between"/>
      </c:valAx>
    </c:plotArea>
    <c:plotVisOnly val="1"/>
    <c:dispBlanksAs val="gap"/>
    <c:showDLblsOverMax val="0"/>
  </c:chart>
  <c:txPr>
    <a:bodyPr/>
    <a:lstStyle/>
    <a:p>
      <a:pPr>
        <a:defRPr sz="1800"/>
      </a:pPr>
      <a:endParaRPr lang="de-DE"/>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880910-5A0C-49EE-B877-0C3F56FABAF3}"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de-DE"/>
        </a:p>
      </dgm:t>
    </dgm:pt>
    <dgm:pt modelId="{70268B33-BDFD-4A5D-A26B-D9FDF90EC226}">
      <dgm:prSet phldrT="[Text]"/>
      <dgm:spPr/>
      <dgm:t>
        <a:bodyPr/>
        <a:lstStyle/>
        <a:p>
          <a:r>
            <a:rPr lang="de-DE" dirty="0" err="1" smtClean="0"/>
            <a:t>IaH</a:t>
          </a:r>
          <a:endParaRPr lang="de-DE" dirty="0"/>
        </a:p>
      </dgm:t>
    </dgm:pt>
    <dgm:pt modelId="{C6578556-0A12-4213-A4A3-D2EF09285F93}" type="parTrans" cxnId="{C87D769F-F1E7-4915-98F3-DC9A130ED500}">
      <dgm:prSet/>
      <dgm:spPr/>
      <dgm:t>
        <a:bodyPr/>
        <a:lstStyle/>
        <a:p>
          <a:endParaRPr lang="de-DE"/>
        </a:p>
      </dgm:t>
    </dgm:pt>
    <dgm:pt modelId="{DA53537C-5CE6-4AC2-8D30-E3CB50000425}" type="sibTrans" cxnId="{C87D769F-F1E7-4915-98F3-DC9A130ED500}">
      <dgm:prSet/>
      <dgm:spPr/>
      <dgm:t>
        <a:bodyPr/>
        <a:lstStyle/>
        <a:p>
          <a:endParaRPr lang="de-DE"/>
        </a:p>
      </dgm:t>
    </dgm:pt>
    <dgm:pt modelId="{07AD76E1-FC7B-4687-9529-BC90A0FDE718}">
      <dgm:prSet phldrT="[Text]"/>
      <dgm:spPr/>
      <dgm:t>
        <a:bodyPr/>
        <a:lstStyle/>
        <a:p>
          <a:r>
            <a:rPr lang="de-DE" dirty="0" smtClean="0"/>
            <a:t>Internationale curriculare und  extra-curriculare Angebote</a:t>
          </a:r>
          <a:endParaRPr lang="de-DE" dirty="0"/>
        </a:p>
      </dgm:t>
    </dgm:pt>
    <dgm:pt modelId="{52D09C66-938D-42C9-92C5-ACE33EC326D6}" type="parTrans" cxnId="{74F9CE23-79E1-42CA-AEEC-604D9D91243E}">
      <dgm:prSet/>
      <dgm:spPr/>
      <dgm:t>
        <a:bodyPr/>
        <a:lstStyle/>
        <a:p>
          <a:endParaRPr lang="de-DE"/>
        </a:p>
      </dgm:t>
    </dgm:pt>
    <dgm:pt modelId="{86E2C6F5-8437-4A19-94BF-6C76A85E32EB}" type="sibTrans" cxnId="{74F9CE23-79E1-42CA-AEEC-604D9D91243E}">
      <dgm:prSet/>
      <dgm:spPr/>
      <dgm:t>
        <a:bodyPr/>
        <a:lstStyle/>
        <a:p>
          <a:endParaRPr lang="de-DE"/>
        </a:p>
      </dgm:t>
    </dgm:pt>
    <dgm:pt modelId="{55570D40-214E-4AA2-B9D9-FBE230B226DD}">
      <dgm:prSet phldrT="[Text]"/>
      <dgm:spPr/>
      <dgm:t>
        <a:bodyPr/>
        <a:lstStyle/>
        <a:p>
          <a:r>
            <a:rPr lang="de-DE" dirty="0" smtClean="0"/>
            <a:t>Integrative</a:t>
          </a:r>
          <a:r>
            <a:rPr lang="de-DE" baseline="0" dirty="0" smtClean="0"/>
            <a:t> sozio-kulturelle Angebote</a:t>
          </a:r>
          <a:endParaRPr lang="de-DE" dirty="0"/>
        </a:p>
      </dgm:t>
    </dgm:pt>
    <dgm:pt modelId="{476A6722-2E2A-4E63-AF47-DE2FE519C778}" type="parTrans" cxnId="{C0D319DD-AC72-4864-9AF8-75BF49EEB0AC}">
      <dgm:prSet/>
      <dgm:spPr/>
      <dgm:t>
        <a:bodyPr/>
        <a:lstStyle/>
        <a:p>
          <a:endParaRPr lang="de-DE"/>
        </a:p>
      </dgm:t>
    </dgm:pt>
    <dgm:pt modelId="{7DECA1A3-5CBC-4418-856B-DC4669997F69}" type="sibTrans" cxnId="{C0D319DD-AC72-4864-9AF8-75BF49EEB0AC}">
      <dgm:prSet/>
      <dgm:spPr/>
      <dgm:t>
        <a:bodyPr/>
        <a:lstStyle/>
        <a:p>
          <a:endParaRPr lang="de-DE"/>
        </a:p>
      </dgm:t>
    </dgm:pt>
    <dgm:pt modelId="{A5360588-1DC3-44F6-AFB8-373323E00E7B}">
      <dgm:prSet phldrT="[Text]"/>
      <dgm:spPr/>
      <dgm:t>
        <a:bodyPr/>
        <a:lstStyle/>
        <a:p>
          <a:r>
            <a:rPr lang="de-DE" dirty="0" smtClean="0"/>
            <a:t>Mehrsprachigkeit</a:t>
          </a:r>
          <a:endParaRPr lang="de-DE" dirty="0"/>
        </a:p>
      </dgm:t>
    </dgm:pt>
    <dgm:pt modelId="{B80452D7-D5A4-4E22-AFC0-D502A34428B5}" type="parTrans" cxnId="{9952D5C0-9538-40DF-ABFE-504FB2C38988}">
      <dgm:prSet/>
      <dgm:spPr/>
      <dgm:t>
        <a:bodyPr/>
        <a:lstStyle/>
        <a:p>
          <a:endParaRPr lang="de-DE"/>
        </a:p>
      </dgm:t>
    </dgm:pt>
    <dgm:pt modelId="{8F27952E-7588-44A9-9FD2-9598B432BDD2}" type="sibTrans" cxnId="{9952D5C0-9538-40DF-ABFE-504FB2C38988}">
      <dgm:prSet/>
      <dgm:spPr/>
      <dgm:t>
        <a:bodyPr/>
        <a:lstStyle/>
        <a:p>
          <a:endParaRPr lang="de-DE"/>
        </a:p>
      </dgm:t>
    </dgm:pt>
    <dgm:pt modelId="{76EE89A0-1CFD-4EED-9095-47CA09739C02}">
      <dgm:prSet phldrT="[Text]"/>
      <dgm:spPr/>
      <dgm:t>
        <a:bodyPr/>
        <a:lstStyle/>
        <a:p>
          <a:r>
            <a:rPr lang="de-DE" dirty="0" smtClean="0"/>
            <a:t>Internationale Kompetenzen in Lehre und Verwaltung</a:t>
          </a:r>
          <a:endParaRPr lang="de-DE" dirty="0"/>
        </a:p>
      </dgm:t>
    </dgm:pt>
    <dgm:pt modelId="{BF8CADFD-6218-4EC5-8576-14A8582E9F1D}" type="parTrans" cxnId="{3792FCBF-6945-438C-941C-26F9942FCD54}">
      <dgm:prSet/>
      <dgm:spPr/>
      <dgm:t>
        <a:bodyPr/>
        <a:lstStyle/>
        <a:p>
          <a:endParaRPr lang="de-DE"/>
        </a:p>
      </dgm:t>
    </dgm:pt>
    <dgm:pt modelId="{82B6EA56-026E-4DCE-B987-12BDD4EFB457}" type="sibTrans" cxnId="{3792FCBF-6945-438C-941C-26F9942FCD54}">
      <dgm:prSet/>
      <dgm:spPr/>
      <dgm:t>
        <a:bodyPr/>
        <a:lstStyle/>
        <a:p>
          <a:endParaRPr lang="de-DE"/>
        </a:p>
      </dgm:t>
    </dgm:pt>
    <dgm:pt modelId="{0B30FEE1-F1C9-435F-9B3F-D215B837C678}" type="pres">
      <dgm:prSet presAssocID="{EE880910-5A0C-49EE-B877-0C3F56FABAF3}" presName="composite" presStyleCnt="0">
        <dgm:presLayoutVars>
          <dgm:chMax val="1"/>
          <dgm:dir/>
          <dgm:resizeHandles val="exact"/>
        </dgm:presLayoutVars>
      </dgm:prSet>
      <dgm:spPr/>
      <dgm:t>
        <a:bodyPr/>
        <a:lstStyle/>
        <a:p>
          <a:endParaRPr lang="de-DE"/>
        </a:p>
      </dgm:t>
    </dgm:pt>
    <dgm:pt modelId="{C984F1EF-C263-471C-A4E6-4356EAE635AF}" type="pres">
      <dgm:prSet presAssocID="{EE880910-5A0C-49EE-B877-0C3F56FABAF3}" presName="radial" presStyleCnt="0">
        <dgm:presLayoutVars>
          <dgm:animLvl val="ctr"/>
        </dgm:presLayoutVars>
      </dgm:prSet>
      <dgm:spPr/>
    </dgm:pt>
    <dgm:pt modelId="{8E6E837D-350A-4207-86A2-63EC3B29D628}" type="pres">
      <dgm:prSet presAssocID="{70268B33-BDFD-4A5D-A26B-D9FDF90EC226}" presName="centerShape" presStyleLbl="vennNode1" presStyleIdx="0" presStyleCnt="5" custScaleX="93237" custScaleY="84904"/>
      <dgm:spPr/>
      <dgm:t>
        <a:bodyPr/>
        <a:lstStyle/>
        <a:p>
          <a:endParaRPr lang="de-DE"/>
        </a:p>
      </dgm:t>
    </dgm:pt>
    <dgm:pt modelId="{F4DADA89-2072-479A-AF2C-754D6297BDF9}" type="pres">
      <dgm:prSet presAssocID="{07AD76E1-FC7B-4687-9529-BC90A0FDE718}" presName="node" presStyleLbl="vennNode1" presStyleIdx="1" presStyleCnt="5" custScaleX="139436" custScaleY="130021" custRadScaleRad="83424" custRadScaleInc="-301">
        <dgm:presLayoutVars>
          <dgm:bulletEnabled val="1"/>
        </dgm:presLayoutVars>
      </dgm:prSet>
      <dgm:spPr/>
      <dgm:t>
        <a:bodyPr/>
        <a:lstStyle/>
        <a:p>
          <a:endParaRPr lang="de-DE"/>
        </a:p>
      </dgm:t>
    </dgm:pt>
    <dgm:pt modelId="{3E10547E-5A48-44DF-B794-0F3C03717722}" type="pres">
      <dgm:prSet presAssocID="{55570D40-214E-4AA2-B9D9-FBE230B226DD}" presName="node" presStyleLbl="vennNode1" presStyleIdx="2" presStyleCnt="5" custScaleX="140848" custScaleY="130497" custRadScaleRad="102418" custRadScaleInc="1962">
        <dgm:presLayoutVars>
          <dgm:bulletEnabled val="1"/>
        </dgm:presLayoutVars>
      </dgm:prSet>
      <dgm:spPr/>
      <dgm:t>
        <a:bodyPr/>
        <a:lstStyle/>
        <a:p>
          <a:endParaRPr lang="de-DE"/>
        </a:p>
      </dgm:t>
    </dgm:pt>
    <dgm:pt modelId="{8FB5811E-2B92-49FC-99C1-7C65B7040077}" type="pres">
      <dgm:prSet presAssocID="{A5360588-1DC3-44F6-AFB8-373323E00E7B}" presName="node" presStyleLbl="vennNode1" presStyleIdx="3" presStyleCnt="5" custScaleX="143003" custScaleY="132837" custRadScaleRad="86438" custRadScaleInc="-2326">
        <dgm:presLayoutVars>
          <dgm:bulletEnabled val="1"/>
        </dgm:presLayoutVars>
      </dgm:prSet>
      <dgm:spPr/>
      <dgm:t>
        <a:bodyPr/>
        <a:lstStyle/>
        <a:p>
          <a:endParaRPr lang="de-DE"/>
        </a:p>
      </dgm:t>
    </dgm:pt>
    <dgm:pt modelId="{B3983942-8CDF-436A-892D-C9D149F360CD}" type="pres">
      <dgm:prSet presAssocID="{76EE89A0-1CFD-4EED-9095-47CA09739C02}" presName="node" presStyleLbl="vennNode1" presStyleIdx="4" presStyleCnt="5" custScaleX="134032" custScaleY="135106" custRadScaleRad="101981" custRadScaleInc="739">
        <dgm:presLayoutVars>
          <dgm:bulletEnabled val="1"/>
        </dgm:presLayoutVars>
      </dgm:prSet>
      <dgm:spPr/>
      <dgm:t>
        <a:bodyPr/>
        <a:lstStyle/>
        <a:p>
          <a:endParaRPr lang="de-DE"/>
        </a:p>
      </dgm:t>
    </dgm:pt>
  </dgm:ptLst>
  <dgm:cxnLst>
    <dgm:cxn modelId="{9952D5C0-9538-40DF-ABFE-504FB2C38988}" srcId="{70268B33-BDFD-4A5D-A26B-D9FDF90EC226}" destId="{A5360588-1DC3-44F6-AFB8-373323E00E7B}" srcOrd="2" destOrd="0" parTransId="{B80452D7-D5A4-4E22-AFC0-D502A34428B5}" sibTransId="{8F27952E-7588-44A9-9FD2-9598B432BDD2}"/>
    <dgm:cxn modelId="{2DA29286-F708-4BB7-8754-680E9D2ACDCD}" type="presOf" srcId="{EE880910-5A0C-49EE-B877-0C3F56FABAF3}" destId="{0B30FEE1-F1C9-435F-9B3F-D215B837C678}" srcOrd="0" destOrd="0" presId="urn:microsoft.com/office/officeart/2005/8/layout/radial3"/>
    <dgm:cxn modelId="{F5F27F65-609F-4216-A0FF-276EB680FACC}" type="presOf" srcId="{A5360588-1DC3-44F6-AFB8-373323E00E7B}" destId="{8FB5811E-2B92-49FC-99C1-7C65B7040077}" srcOrd="0" destOrd="0" presId="urn:microsoft.com/office/officeart/2005/8/layout/radial3"/>
    <dgm:cxn modelId="{74F9CE23-79E1-42CA-AEEC-604D9D91243E}" srcId="{70268B33-BDFD-4A5D-A26B-D9FDF90EC226}" destId="{07AD76E1-FC7B-4687-9529-BC90A0FDE718}" srcOrd="0" destOrd="0" parTransId="{52D09C66-938D-42C9-92C5-ACE33EC326D6}" sibTransId="{86E2C6F5-8437-4A19-94BF-6C76A85E32EB}"/>
    <dgm:cxn modelId="{9D838B5B-263C-4945-B75E-B521303D2CD2}" type="presOf" srcId="{55570D40-214E-4AA2-B9D9-FBE230B226DD}" destId="{3E10547E-5A48-44DF-B794-0F3C03717722}" srcOrd="0" destOrd="0" presId="urn:microsoft.com/office/officeart/2005/8/layout/radial3"/>
    <dgm:cxn modelId="{C0D319DD-AC72-4864-9AF8-75BF49EEB0AC}" srcId="{70268B33-BDFD-4A5D-A26B-D9FDF90EC226}" destId="{55570D40-214E-4AA2-B9D9-FBE230B226DD}" srcOrd="1" destOrd="0" parTransId="{476A6722-2E2A-4E63-AF47-DE2FE519C778}" sibTransId="{7DECA1A3-5CBC-4418-856B-DC4669997F69}"/>
    <dgm:cxn modelId="{3A8698A0-1DA6-44B5-85B4-652AB488F214}" type="presOf" srcId="{07AD76E1-FC7B-4687-9529-BC90A0FDE718}" destId="{F4DADA89-2072-479A-AF2C-754D6297BDF9}" srcOrd="0" destOrd="0" presId="urn:microsoft.com/office/officeart/2005/8/layout/radial3"/>
    <dgm:cxn modelId="{C87D769F-F1E7-4915-98F3-DC9A130ED500}" srcId="{EE880910-5A0C-49EE-B877-0C3F56FABAF3}" destId="{70268B33-BDFD-4A5D-A26B-D9FDF90EC226}" srcOrd="0" destOrd="0" parTransId="{C6578556-0A12-4213-A4A3-D2EF09285F93}" sibTransId="{DA53537C-5CE6-4AC2-8D30-E3CB50000425}"/>
    <dgm:cxn modelId="{B98F26DB-A6E4-40ED-8635-1E0157731104}" type="presOf" srcId="{76EE89A0-1CFD-4EED-9095-47CA09739C02}" destId="{B3983942-8CDF-436A-892D-C9D149F360CD}" srcOrd="0" destOrd="0" presId="urn:microsoft.com/office/officeart/2005/8/layout/radial3"/>
    <dgm:cxn modelId="{EE298130-C927-4F05-A207-A9A1F2BAC346}" type="presOf" srcId="{70268B33-BDFD-4A5D-A26B-D9FDF90EC226}" destId="{8E6E837D-350A-4207-86A2-63EC3B29D628}" srcOrd="0" destOrd="0" presId="urn:microsoft.com/office/officeart/2005/8/layout/radial3"/>
    <dgm:cxn modelId="{3792FCBF-6945-438C-941C-26F9942FCD54}" srcId="{70268B33-BDFD-4A5D-A26B-D9FDF90EC226}" destId="{76EE89A0-1CFD-4EED-9095-47CA09739C02}" srcOrd="3" destOrd="0" parTransId="{BF8CADFD-6218-4EC5-8576-14A8582E9F1D}" sibTransId="{82B6EA56-026E-4DCE-B987-12BDD4EFB457}"/>
    <dgm:cxn modelId="{84AF4F5D-A922-472E-818E-A41A985440BF}" type="presParOf" srcId="{0B30FEE1-F1C9-435F-9B3F-D215B837C678}" destId="{C984F1EF-C263-471C-A4E6-4356EAE635AF}" srcOrd="0" destOrd="0" presId="urn:microsoft.com/office/officeart/2005/8/layout/radial3"/>
    <dgm:cxn modelId="{A1279BA7-51DC-4A72-8E16-8391984935AE}" type="presParOf" srcId="{C984F1EF-C263-471C-A4E6-4356EAE635AF}" destId="{8E6E837D-350A-4207-86A2-63EC3B29D628}" srcOrd="0" destOrd="0" presId="urn:microsoft.com/office/officeart/2005/8/layout/radial3"/>
    <dgm:cxn modelId="{AC871166-ACC5-4FAA-A5E9-CDBD1662E317}" type="presParOf" srcId="{C984F1EF-C263-471C-A4E6-4356EAE635AF}" destId="{F4DADA89-2072-479A-AF2C-754D6297BDF9}" srcOrd="1" destOrd="0" presId="urn:microsoft.com/office/officeart/2005/8/layout/radial3"/>
    <dgm:cxn modelId="{AE4718BA-6F00-42E6-AAD8-A8F6E8B38715}" type="presParOf" srcId="{C984F1EF-C263-471C-A4E6-4356EAE635AF}" destId="{3E10547E-5A48-44DF-B794-0F3C03717722}" srcOrd="2" destOrd="0" presId="urn:microsoft.com/office/officeart/2005/8/layout/radial3"/>
    <dgm:cxn modelId="{6434074D-A5E2-420E-90B3-B491B392E23A}" type="presParOf" srcId="{C984F1EF-C263-471C-A4E6-4356EAE635AF}" destId="{8FB5811E-2B92-49FC-99C1-7C65B7040077}" srcOrd="3" destOrd="0" presId="urn:microsoft.com/office/officeart/2005/8/layout/radial3"/>
    <dgm:cxn modelId="{51AD690B-ED45-456D-90F4-06A71BC48D9D}" type="presParOf" srcId="{C984F1EF-C263-471C-A4E6-4356EAE635AF}" destId="{B3983942-8CDF-436A-892D-C9D149F360CD}"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6E837D-350A-4207-86A2-63EC3B29D628}">
      <dsp:nvSpPr>
        <dsp:cNvPr id="0" name=""/>
        <dsp:cNvSpPr/>
      </dsp:nvSpPr>
      <dsp:spPr>
        <a:xfrm>
          <a:off x="2979722" y="1229238"/>
          <a:ext cx="2421169" cy="2204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de-DE" sz="6500" kern="1200" dirty="0" err="1" smtClean="0"/>
            <a:t>IaH</a:t>
          </a:r>
          <a:endParaRPr lang="de-DE" sz="6500" kern="1200" dirty="0"/>
        </a:p>
      </dsp:txBody>
      <dsp:txXfrm>
        <a:off x="3334294" y="1552120"/>
        <a:ext cx="1712025" cy="1559015"/>
      </dsp:txXfrm>
    </dsp:sp>
    <dsp:sp modelId="{F4DADA89-2072-479A-AF2C-754D6297BDF9}">
      <dsp:nvSpPr>
        <dsp:cNvPr id="0" name=""/>
        <dsp:cNvSpPr/>
      </dsp:nvSpPr>
      <dsp:spPr>
        <a:xfrm>
          <a:off x="3278421" y="76760"/>
          <a:ext cx="1810430" cy="168818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de-DE" sz="1300" kern="1200" dirty="0" smtClean="0"/>
            <a:t>Internationale curriculare und  extra-curriculare Angebote</a:t>
          </a:r>
          <a:endParaRPr lang="de-DE" sz="1300" kern="1200" dirty="0"/>
        </a:p>
      </dsp:txBody>
      <dsp:txXfrm>
        <a:off x="3543552" y="323989"/>
        <a:ext cx="1280168" cy="1193728"/>
      </dsp:txXfrm>
    </dsp:sp>
    <dsp:sp modelId="{3E10547E-5A48-44DF-B794-0F3C03717722}">
      <dsp:nvSpPr>
        <dsp:cNvPr id="0" name=""/>
        <dsp:cNvSpPr/>
      </dsp:nvSpPr>
      <dsp:spPr>
        <a:xfrm>
          <a:off x="5007101" y="1537814"/>
          <a:ext cx="1828763" cy="169436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de-DE" sz="1300" kern="1200" dirty="0" smtClean="0"/>
            <a:t>Integrative</a:t>
          </a:r>
          <a:r>
            <a:rPr lang="de-DE" sz="1300" kern="1200" baseline="0" dirty="0" smtClean="0"/>
            <a:t> sozio-kulturelle Angebote</a:t>
          </a:r>
          <a:endParaRPr lang="de-DE" sz="1300" kern="1200" dirty="0"/>
        </a:p>
      </dsp:txBody>
      <dsp:txXfrm>
        <a:off x="5274917" y="1785948"/>
        <a:ext cx="1293131" cy="1198098"/>
      </dsp:txXfrm>
    </dsp:sp>
    <dsp:sp modelId="{8FB5811E-2B92-49FC-99C1-7C65B7040077}">
      <dsp:nvSpPr>
        <dsp:cNvPr id="0" name=""/>
        <dsp:cNvSpPr/>
      </dsp:nvSpPr>
      <dsp:spPr>
        <a:xfrm>
          <a:off x="3315330" y="2930037"/>
          <a:ext cx="1856744" cy="172474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de-DE" sz="1300" kern="1200" dirty="0" smtClean="0"/>
            <a:t>Mehrsprachigkeit</a:t>
          </a:r>
          <a:endParaRPr lang="de-DE" sz="1300" kern="1200" dirty="0"/>
        </a:p>
      </dsp:txBody>
      <dsp:txXfrm>
        <a:off x="3587244" y="3182621"/>
        <a:ext cx="1312916" cy="1219581"/>
      </dsp:txXfrm>
    </dsp:sp>
    <dsp:sp modelId="{B3983942-8CDF-436A-892D-C9D149F360CD}">
      <dsp:nvSpPr>
        <dsp:cNvPr id="0" name=""/>
        <dsp:cNvSpPr/>
      </dsp:nvSpPr>
      <dsp:spPr>
        <a:xfrm>
          <a:off x="1595681" y="1434504"/>
          <a:ext cx="1740265" cy="175420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de-DE" sz="1300" kern="1200" dirty="0" smtClean="0"/>
            <a:t>Internationale Kompetenzen in Lehre und Verwaltung</a:t>
          </a:r>
          <a:endParaRPr lang="de-DE" sz="1300" kern="1200" dirty="0"/>
        </a:p>
      </dsp:txBody>
      <dsp:txXfrm>
        <a:off x="1850537" y="1691402"/>
        <a:ext cx="1230553" cy="1240413"/>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F2EB49-3B94-4F40-AC05-A14492F22C0C}" type="datetimeFigureOut">
              <a:rPr lang="de-DE" smtClean="0"/>
              <a:t>29.01.2013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6ADDE9-0535-48F1-9429-E2A51A365800}" type="slidenum">
              <a:rPr lang="de-DE" smtClean="0"/>
              <a:t>‹Nr.›</a:t>
            </a:fld>
            <a:endParaRPr lang="de-DE"/>
          </a:p>
        </p:txBody>
      </p:sp>
    </p:spTree>
    <p:extLst>
      <p:ext uri="{BB962C8B-B14F-4D97-AF65-F5344CB8AC3E}">
        <p14:creationId xmlns:p14="http://schemas.microsoft.com/office/powerpoint/2010/main" val="3583872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1</a:t>
            </a:fld>
            <a:endParaRPr lang="de-DE"/>
          </a:p>
        </p:txBody>
      </p:sp>
    </p:spTree>
    <p:extLst>
      <p:ext uri="{BB962C8B-B14F-4D97-AF65-F5344CB8AC3E}">
        <p14:creationId xmlns:p14="http://schemas.microsoft.com/office/powerpoint/2010/main" val="2051055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Aber gerade Studierende mit Fähigkeiten in mehreren Fremdsprachen engagieren sich besonders stark für die Kommunikation mit ihren ausländischen Kommilitonen, haben weniger Schwierigkeiten beim Kennenlernen und können dementsprechend auf einen höheren interkulturellen Kenntnis- und Fähigkeitsgewinn verweisen. Mit einer besseren Sprachkompetenz korrespondieren auch bestimmte Einstellungen. Je stärker die sprachlichen Fähigkeiten ausgebildet sind, desto größer die Bereitschaft zur Übernahme von Patenschaften für ausländische Studierende, desto sensibler auch die Wahrnehmung von Fehlverhalten wie Arroganz und mangelnde Hilfsbereitschaft. Entsprechende sprachliche Kenntnisse wecken das Interesse an fremdsprachiger Lehre, die betreffenden Studierenden nehmen deutlich häufiger an fremdsprachigen Lehrveranstaltungen teil und beschäftigen sich intensiver mit fremdsprachiger Fachliteratur. Die Befunde verweisen auf solch klare Zusammenhänge, dass für die weitere Internationalisierung eine studienbegleitende Förderung fremdsprachlicher Kenntnisse notwendig erscheint</a:t>
            </a:r>
          </a:p>
          <a:p>
            <a:endParaRPr lang="de-DE" sz="1200" b="0" i="0" u="none" strike="noStrike" kern="1200" baseline="0" dirty="0" smtClean="0">
              <a:solidFill>
                <a:schemeClr val="tx1"/>
              </a:solidFill>
              <a:latin typeface="+mn-lt"/>
              <a:ea typeface="+mn-ea"/>
              <a:cs typeface="+mn-cs"/>
            </a:endParaRPr>
          </a:p>
          <a:p>
            <a:r>
              <a:rPr lang="de-DE" sz="1200" b="0" i="0" u="none" strike="noStrike" kern="1200" baseline="0" dirty="0" smtClean="0">
                <a:solidFill>
                  <a:schemeClr val="tx1"/>
                </a:solidFill>
                <a:latin typeface="+mn-lt"/>
                <a:ea typeface="+mn-ea"/>
                <a:cs typeface="+mn-cs"/>
              </a:rPr>
              <a:t>Mehrsprachigkeit auf dem Campus/Beschriftung/Homepage etc. </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10</a:t>
            </a:fld>
            <a:endParaRPr lang="de-DE"/>
          </a:p>
        </p:txBody>
      </p:sp>
    </p:spTree>
    <p:extLst>
      <p:ext uri="{BB962C8B-B14F-4D97-AF65-F5344CB8AC3E}">
        <p14:creationId xmlns:p14="http://schemas.microsoft.com/office/powerpoint/2010/main" val="425135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We achieve limited student/staff mobility What is being done for the people who stay at home in their institution? We think that </a:t>
            </a:r>
            <a:r>
              <a:rPr lang="en-US" sz="1200" kern="1200" dirty="0" err="1" smtClean="0">
                <a:solidFill>
                  <a:schemeClr val="tx1"/>
                </a:solidFill>
                <a:effectLst/>
                <a:latin typeface="+mn-lt"/>
                <a:ea typeface="+mn-ea"/>
                <a:cs typeface="+mn-cs"/>
              </a:rPr>
              <a:t>Internationalisation</a:t>
            </a:r>
            <a:r>
              <a:rPr lang="en-US" sz="1200" kern="1200" dirty="0" smtClean="0">
                <a:solidFill>
                  <a:schemeClr val="tx1"/>
                </a:solidFill>
                <a:effectLst/>
                <a:latin typeface="+mn-lt"/>
                <a:ea typeface="+mn-ea"/>
                <a:cs typeface="+mn-cs"/>
              </a:rPr>
              <a:t> of HE should be an answer to the consequences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of </a:t>
            </a:r>
            <a:r>
              <a:rPr lang="en-US" sz="1200" kern="1200" dirty="0" err="1" smtClean="0">
                <a:solidFill>
                  <a:schemeClr val="tx1"/>
                </a:solidFill>
                <a:effectLst/>
                <a:latin typeface="+mn-lt"/>
                <a:ea typeface="+mn-ea"/>
                <a:cs typeface="+mn-cs"/>
              </a:rPr>
              <a:t>globalisation</a:t>
            </a:r>
            <a:r>
              <a:rPr lang="en-US" sz="1200" kern="1200" dirty="0" smtClean="0">
                <a:solidFill>
                  <a:schemeClr val="tx1"/>
                </a:solidFill>
                <a:effectLst/>
                <a:latin typeface="+mn-lt"/>
                <a:ea typeface="+mn-ea"/>
                <a:cs typeface="+mn-cs"/>
              </a:rPr>
              <a:t> </a:t>
            </a:r>
            <a:r>
              <a:rPr lang="en-US" sz="1200" b="1" i="1" kern="1200" dirty="0" smtClean="0">
                <a:solidFill>
                  <a:schemeClr val="tx1"/>
                </a:solidFill>
                <a:effectLst/>
                <a:latin typeface="+mn-lt"/>
                <a:ea typeface="+mn-ea"/>
                <a:cs typeface="+mn-cs"/>
              </a:rPr>
              <a:t>This calls for another approach, taking the </a:t>
            </a:r>
            <a:r>
              <a:rPr lang="en-US" sz="1200" b="1" i="1" kern="1200" dirty="0" err="1" smtClean="0">
                <a:solidFill>
                  <a:schemeClr val="tx1"/>
                </a:solidFill>
                <a:effectLst/>
                <a:latin typeface="+mn-lt"/>
                <a:ea typeface="+mn-ea"/>
                <a:cs typeface="+mn-cs"/>
              </a:rPr>
              <a:t>internationalisation</a:t>
            </a:r>
            <a:r>
              <a:rPr lang="en-US" sz="1200" b="1" i="1" kern="1200" dirty="0" smtClean="0">
                <a:solidFill>
                  <a:schemeClr val="tx1"/>
                </a:solidFill>
                <a:effectLst/>
                <a:latin typeface="+mn-lt"/>
                <a:ea typeface="+mn-ea"/>
                <a:cs typeface="+mn-cs"/>
              </a:rPr>
              <a:t> process beyond the </a:t>
            </a:r>
            <a:r>
              <a:rPr lang="en-US" sz="1200" b="1" i="1" kern="1200" dirty="0" err="1" smtClean="0">
                <a:solidFill>
                  <a:schemeClr val="tx1"/>
                </a:solidFill>
                <a:effectLst/>
                <a:latin typeface="+mn-lt"/>
                <a:ea typeface="+mn-ea"/>
                <a:cs typeface="+mn-cs"/>
              </a:rPr>
              <a:t>organisation</a:t>
            </a:r>
            <a:r>
              <a:rPr lang="en-US" sz="1200" b="1" i="1" kern="1200" dirty="0" smtClean="0">
                <a:solidFill>
                  <a:schemeClr val="tx1"/>
                </a:solidFill>
                <a:effectLst/>
                <a:latin typeface="+mn-lt"/>
                <a:ea typeface="+mn-ea"/>
                <a:cs typeface="+mn-cs"/>
              </a:rPr>
              <a:t> of mobility.</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number of Erasmus students as a proportion of the whole student population in the participating countries in the academic year 2010-11 was on average </a:t>
            </a:r>
            <a:r>
              <a:rPr lang="en-US" sz="1200" b="1" kern="1200" dirty="0" smtClean="0">
                <a:solidFill>
                  <a:schemeClr val="tx1"/>
                </a:solidFill>
                <a:effectLst/>
                <a:latin typeface="+mn-lt"/>
                <a:ea typeface="+mn-ea"/>
                <a:cs typeface="+mn-cs"/>
              </a:rPr>
              <a:t>0.96%</a:t>
            </a:r>
            <a:r>
              <a:rPr lang="en-US" sz="1200" kern="1200" dirty="0" smtClean="0">
                <a:solidFill>
                  <a:schemeClr val="tx1"/>
                </a:solidFill>
                <a:effectLst/>
                <a:latin typeface="+mn-lt"/>
                <a:ea typeface="+mn-ea"/>
                <a:cs typeface="+mn-cs"/>
              </a:rPr>
              <a:t>, up from an average of 0.94% in the previous year. Assuming that the average study duration at a higher education institution is 4-5 years, it can be estimated that more than 4% of European students will participate in the Erasmus </a:t>
            </a:r>
            <a:r>
              <a:rPr lang="en-US" sz="1200" kern="1200" dirty="0" err="1" smtClean="0">
                <a:solidFill>
                  <a:schemeClr val="tx1"/>
                </a:solidFill>
                <a:effectLst/>
                <a:latin typeface="+mn-lt"/>
                <a:ea typeface="+mn-ea"/>
                <a:cs typeface="+mn-cs"/>
              </a:rPr>
              <a:t>Programme</a:t>
            </a:r>
            <a:r>
              <a:rPr lang="en-US" sz="1200" kern="1200" dirty="0" smtClean="0">
                <a:solidFill>
                  <a:schemeClr val="tx1"/>
                </a:solidFill>
                <a:effectLst/>
                <a:latin typeface="+mn-lt"/>
                <a:ea typeface="+mn-ea"/>
                <a:cs typeface="+mn-cs"/>
              </a:rPr>
              <a:t> at some stage during their higher education studies.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HIS 2007 3188 Befragte (HISBUS), ausschließlich deutsche Studierende.</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Das Ziel von </a:t>
            </a:r>
            <a:r>
              <a:rPr lang="de-DE" sz="1200" kern="1200" dirty="0" err="1" smtClean="0">
                <a:solidFill>
                  <a:schemeClr val="tx1"/>
                </a:solidFill>
                <a:effectLst/>
                <a:latin typeface="+mn-lt"/>
                <a:ea typeface="+mn-ea"/>
                <a:cs typeface="+mn-cs"/>
              </a:rPr>
              <a:t>Internationalisation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at</a:t>
            </a:r>
            <a:r>
              <a:rPr lang="de-DE" sz="1200" kern="1200" dirty="0" smtClean="0">
                <a:solidFill>
                  <a:schemeClr val="tx1"/>
                </a:solidFill>
                <a:effectLst/>
                <a:latin typeface="+mn-lt"/>
                <a:ea typeface="+mn-ea"/>
                <a:cs typeface="+mn-cs"/>
              </a:rPr>
              <a:t> Home ist es, allen Studierenden den Erwerb von internationalen und interkulturellen Kompetenzen zu ermöglichen. Diese Kompetenzen werden nicht nur für den Einstieg in den Arbeitsmarkt, sondern auch in einer internationaler werdenden Gesellschaft immer wichtiger.</a:t>
            </a:r>
            <a:br>
              <a:rPr lang="de-DE" sz="1200" kern="1200" dirty="0" smtClean="0">
                <a:solidFill>
                  <a:schemeClr val="tx1"/>
                </a:solidFill>
                <a:effectLst/>
                <a:latin typeface="+mn-lt"/>
                <a:ea typeface="+mn-ea"/>
                <a:cs typeface="+mn-cs"/>
              </a:rPr>
            </a:br>
            <a:r>
              <a:rPr lang="de-DE" sz="1200" kern="1200" dirty="0" smtClean="0">
                <a:solidFill>
                  <a:schemeClr val="tx1"/>
                </a:solidFill>
                <a:effectLst/>
                <a:latin typeface="+mn-lt"/>
                <a:ea typeface="+mn-ea"/>
                <a:cs typeface="+mn-cs"/>
              </a:rPr>
              <a:t/>
            </a:r>
            <a:br>
              <a:rPr lang="de-DE" sz="1200" kern="1200" dirty="0" smtClean="0">
                <a:solidFill>
                  <a:schemeClr val="tx1"/>
                </a:solidFill>
                <a:effectLst/>
                <a:latin typeface="+mn-lt"/>
                <a:ea typeface="+mn-ea"/>
                <a:cs typeface="+mn-cs"/>
              </a:rPr>
            </a:br>
            <a:r>
              <a:rPr lang="de-DE" sz="1200" kern="1200" dirty="0" smtClean="0">
                <a:solidFill>
                  <a:schemeClr val="tx1"/>
                </a:solidFill>
                <a:effectLst/>
                <a:latin typeface="+mn-lt"/>
                <a:ea typeface="+mn-ea"/>
                <a:cs typeface="+mn-cs"/>
              </a:rPr>
              <a:t>Bei der Entwicklung von </a:t>
            </a:r>
            <a:r>
              <a:rPr lang="de-DE" sz="1200" kern="1200" dirty="0" err="1" smtClean="0">
                <a:solidFill>
                  <a:schemeClr val="tx1"/>
                </a:solidFill>
                <a:effectLst/>
                <a:latin typeface="+mn-lt"/>
                <a:ea typeface="+mn-ea"/>
                <a:cs typeface="+mn-cs"/>
              </a:rPr>
              <a:t>Internationalisation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at</a:t>
            </a:r>
            <a:r>
              <a:rPr lang="de-DE" sz="1200" kern="1200" dirty="0" smtClean="0">
                <a:solidFill>
                  <a:schemeClr val="tx1"/>
                </a:solidFill>
                <a:effectLst/>
                <a:latin typeface="+mn-lt"/>
                <a:ea typeface="+mn-ea"/>
                <a:cs typeface="+mn-cs"/>
              </a:rPr>
              <a:t> Home wurde insbesondere an Studierende gedacht, die während ihres Studiums </a:t>
            </a:r>
            <a:r>
              <a:rPr lang="de-DE" sz="1200" i="1" kern="1200" dirty="0" smtClean="0">
                <a:solidFill>
                  <a:schemeClr val="tx1"/>
                </a:solidFill>
                <a:effectLst/>
                <a:latin typeface="+mn-lt"/>
                <a:ea typeface="+mn-ea"/>
                <a:cs typeface="+mn-cs"/>
              </a:rPr>
              <a:t>keinen</a:t>
            </a:r>
            <a:r>
              <a:rPr lang="de-DE" sz="1200" kern="1200" dirty="0" smtClean="0">
                <a:solidFill>
                  <a:schemeClr val="tx1"/>
                </a:solidFill>
                <a:effectLst/>
                <a:latin typeface="+mn-lt"/>
                <a:ea typeface="+mn-ea"/>
                <a:cs typeface="+mn-cs"/>
              </a:rPr>
              <a:t> Auslandsaufenthalt absolvieren (können). </a:t>
            </a:r>
            <a:r>
              <a:rPr lang="de-DE" sz="1200" kern="1200" dirty="0" err="1" smtClean="0">
                <a:solidFill>
                  <a:schemeClr val="tx1"/>
                </a:solidFill>
                <a:effectLst/>
                <a:latin typeface="+mn-lt"/>
                <a:ea typeface="+mn-ea"/>
                <a:cs typeface="+mn-cs"/>
              </a:rPr>
              <a:t>IaH</a:t>
            </a:r>
            <a:r>
              <a:rPr lang="de-DE" sz="1200" kern="1200" dirty="0" smtClean="0">
                <a:solidFill>
                  <a:schemeClr val="tx1"/>
                </a:solidFill>
                <a:effectLst/>
                <a:latin typeface="+mn-lt"/>
                <a:ea typeface="+mn-ea"/>
                <a:cs typeface="+mn-cs"/>
              </a:rPr>
              <a:t> ist aber nicht als Ersatz für internationale Mobilität gedacht oder als Konkurrenz dazu, vielmehr ergänzen sich beide Bereiche: Die Vermittlung von internationalen und interkulturellen Kompetenzen trägt dazu bei, dass Auslandsstudienaufenthalte für Studierende noch bereichernder werden, zum Beispiel durch gezielte Vor- und Nachbereitung des Aufenthalts. </a:t>
            </a:r>
            <a:r>
              <a:rPr lang="de-DE" sz="1200" kern="1200" dirty="0" err="1" smtClean="0">
                <a:solidFill>
                  <a:schemeClr val="tx1"/>
                </a:solidFill>
                <a:effectLst/>
                <a:latin typeface="+mn-lt"/>
                <a:ea typeface="+mn-ea"/>
                <a:cs typeface="+mn-cs"/>
              </a:rPr>
              <a:t>IaH</a:t>
            </a:r>
            <a:r>
              <a:rPr lang="de-DE" sz="1200" kern="1200" dirty="0" smtClean="0">
                <a:solidFill>
                  <a:schemeClr val="tx1"/>
                </a:solidFill>
                <a:effectLst/>
                <a:latin typeface="+mn-lt"/>
                <a:ea typeface="+mn-ea"/>
                <a:cs typeface="+mn-cs"/>
              </a:rPr>
              <a:t> soll auch dazu führen, dass mehr Studierenden für sich die Möglichkeit sehen, einen Auslandsstudienaufenthalt zu absolvieren. Die internationale Mobilität wiederum ermöglicht die Anwendung, das reale Erleben und die Weiterentwicklung der eigenen internationalen und interkulturellen Kompetenzen. Hauptkomponenten von </a:t>
            </a:r>
            <a:r>
              <a:rPr lang="de-DE" sz="1200" kern="1200" dirty="0" err="1" smtClean="0">
                <a:solidFill>
                  <a:schemeClr val="tx1"/>
                </a:solidFill>
                <a:effectLst/>
                <a:latin typeface="+mn-lt"/>
                <a:ea typeface="+mn-ea"/>
                <a:cs typeface="+mn-cs"/>
              </a:rPr>
              <a:t>Internationalisation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at</a:t>
            </a:r>
            <a:r>
              <a:rPr lang="de-DE" sz="1200" kern="1200" dirty="0" smtClean="0">
                <a:solidFill>
                  <a:schemeClr val="tx1"/>
                </a:solidFill>
                <a:effectLst/>
                <a:latin typeface="+mn-lt"/>
                <a:ea typeface="+mn-ea"/>
                <a:cs typeface="+mn-cs"/>
              </a:rPr>
              <a:t> Home sind:</a:t>
            </a:r>
          </a:p>
          <a:p>
            <a:endParaRPr lang="de-DE" sz="1200" kern="1200" dirty="0" smtClean="0">
              <a:solidFill>
                <a:schemeClr val="tx1"/>
              </a:solidFill>
              <a:effectLst/>
              <a:latin typeface="+mn-lt"/>
              <a:ea typeface="+mn-ea"/>
              <a:cs typeface="+mn-cs"/>
            </a:endParaRPr>
          </a:p>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 </a:t>
            </a:r>
          </a:p>
          <a:p>
            <a:endParaRPr lang="de-DE" dirty="0" smtClean="0"/>
          </a:p>
          <a:p>
            <a:endParaRPr lang="de-DE" sz="1200" b="1" i="1"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496ADDE9-0535-48F1-9429-E2A51A365800}" type="slidenum">
              <a:rPr lang="de-DE" smtClean="0"/>
              <a:t>2</a:t>
            </a:fld>
            <a:endParaRPr lang="de-DE"/>
          </a:p>
        </p:txBody>
      </p:sp>
    </p:spTree>
    <p:extLst>
      <p:ext uri="{BB962C8B-B14F-4D97-AF65-F5344CB8AC3E}">
        <p14:creationId xmlns:p14="http://schemas.microsoft.com/office/powerpoint/2010/main" val="397560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Intensive und stabile Beziehungen zwischen deutschen und ausländischen Studierenden sind eine wesentliche Voraussetzung für den Erwerb interkultureller Kenntnisse und Fähigkeiten. Nicht gelegentliche</a:t>
            </a:r>
          </a:p>
          <a:p>
            <a:r>
              <a:rPr lang="de-DE" sz="1200" b="0" i="0" u="none" strike="noStrike" kern="1200" baseline="0" dirty="0" smtClean="0">
                <a:solidFill>
                  <a:schemeClr val="tx1"/>
                </a:solidFill>
                <a:latin typeface="+mn-lt"/>
                <a:ea typeface="+mn-ea"/>
                <a:cs typeface="+mn-cs"/>
              </a:rPr>
              <a:t>und schon gar nicht einmalige Kontakte vermögen es, den Studierenden jene Verständigungs-Kompetenzen zu vermitteln, die für die Persönlichkeitsentwicklung wie für eine auf internationale</a:t>
            </a:r>
          </a:p>
          <a:p>
            <a:r>
              <a:rPr lang="de-DE" sz="1200" b="0" i="0" u="none" strike="noStrike" kern="1200" baseline="0" dirty="0" smtClean="0">
                <a:solidFill>
                  <a:schemeClr val="tx1"/>
                </a:solidFill>
                <a:latin typeface="+mn-lt"/>
                <a:ea typeface="+mn-ea"/>
                <a:cs typeface="+mn-cs"/>
              </a:rPr>
              <a:t>Arbeitsfelder ausgerichtete Berufstätigkeit unabdinglich sind. Die intensive Kommunikation ist die Basis für das Verstehen anderer Arbeits- und Lebenskulturen, sie steht aber auch in</a:t>
            </a:r>
          </a:p>
          <a:p>
            <a:r>
              <a:rPr lang="de-DE" sz="1200" b="0" i="0" u="none" strike="noStrike" kern="1200" baseline="0" dirty="0" smtClean="0">
                <a:solidFill>
                  <a:schemeClr val="tx1"/>
                </a:solidFill>
                <a:latin typeface="+mn-lt"/>
                <a:ea typeface="+mn-ea"/>
                <a:cs typeface="+mn-cs"/>
              </a:rPr>
              <a:t>enger Wechselwirkung mit handlungsentscheidenden Einstellungen. Studierende, die sich im regelmäßigen Austausch mit ihren Kommilitonen aus anderen Ländern befinden, sind nicht nur häufiger zu Patenschaften und entsprechend international ambitionierten Veranstaltungen bereit, sie zeichnen sich auch kaum durch ausländerablehnende Positionen aus. Häufige Gespräche erhöhen maßgeblich das Interesse an allen Aspekten der Internationalisierung. Ähnlich ambivalent stellt sich die Kommunikation der deutschen Studierenden mit ihren ausländischen</a:t>
            </a:r>
          </a:p>
          <a:p>
            <a:r>
              <a:rPr lang="de-DE" sz="1200" b="0" i="0" u="none" strike="noStrike" kern="1200" baseline="0" dirty="0" smtClean="0">
                <a:solidFill>
                  <a:schemeClr val="tx1"/>
                </a:solidFill>
                <a:latin typeface="+mn-lt"/>
                <a:ea typeface="+mn-ea"/>
                <a:cs typeface="+mn-cs"/>
              </a:rPr>
              <a:t>Kommilitonen dar.</a:t>
            </a:r>
          </a:p>
          <a:p>
            <a:r>
              <a:rPr lang="de-DE" sz="1200" b="0" i="0" u="none" strike="noStrike" kern="1200" baseline="0" dirty="0" smtClean="0">
                <a:solidFill>
                  <a:schemeClr val="tx1"/>
                </a:solidFill>
                <a:latin typeface="+mn-lt"/>
                <a:ea typeface="+mn-ea"/>
                <a:cs typeface="+mn-cs"/>
              </a:rPr>
              <a:t>Für die deutschen Studierenden stellt die Kommunikation mit ihren ausländischen Kommilitonen eine nicht zu unterschätzende Möglichkeit für den Erwerb internationaler Erfahrungen dar. Noch ist aber nur rund ein Fünftel der deutschen Studierenden häufig im Gespräch mit Studierenden aus anderen Ländern; etwa ein Drittel kann auf gelegentliche Kontakte verweisen. Die Ursachen für ausbleibende oder zurückhaltende Kommunikation sind weniger Desinteresse und distanzierende Einstellungen, sondern zumeist mangelnde Begegnungen und fehlende Gelegenheiten. Angesichts der hohen Zahl ausländischer Studierender an deutschen Hochschulen ist zu vermuten, dass sich bei dem einen oder anderen Studierenden hinter diesen Gründen zwar keine Gesprächsvermeidung, aber eben auch keine bewusste Kontaktsuche verbirgt. Dafür spricht auch, dass sich das Kennenlernen von deutschen und ausländischen Studierenden überwiegend auf Lehrveranstaltungen beschränkt. Freizeitaktivitäten, die durchaus Möglichkeiten für ein </a:t>
            </a:r>
            <a:r>
              <a:rPr lang="de-DE" sz="1200" b="0" i="0" u="none" strike="noStrike" kern="1200" baseline="0" dirty="0" err="1" smtClean="0">
                <a:solidFill>
                  <a:schemeClr val="tx1"/>
                </a:solidFill>
                <a:latin typeface="+mn-lt"/>
                <a:ea typeface="+mn-ea"/>
                <a:cs typeface="+mn-cs"/>
              </a:rPr>
              <a:t>Aufeinanderzugehen</a:t>
            </a:r>
            <a:r>
              <a:rPr lang="de-DE" sz="1200" b="0" i="0" u="none" strike="noStrike" kern="1200" baseline="0" dirty="0" smtClean="0">
                <a:solidFill>
                  <a:schemeClr val="tx1"/>
                </a:solidFill>
                <a:latin typeface="+mn-lt"/>
                <a:ea typeface="+mn-ea"/>
                <a:cs typeface="+mn-cs"/>
              </a:rPr>
              <a:t> bieten, stellen als Orte für erste Begegnungen eher die Ausnahme dar.</a:t>
            </a:r>
          </a:p>
          <a:p>
            <a:endParaRPr lang="de-DE" sz="1200" b="0" i="0" u="none" strike="noStrike" kern="1200" baseline="0" dirty="0" smtClean="0">
              <a:solidFill>
                <a:schemeClr val="tx1"/>
              </a:solidFill>
              <a:latin typeface="+mn-lt"/>
              <a:ea typeface="+mn-ea"/>
              <a:cs typeface="+mn-cs"/>
            </a:endParaRPr>
          </a:p>
          <a:p>
            <a:r>
              <a:rPr lang="de-DE" sz="1200" b="0" i="0" u="none" strike="noStrike" kern="1200" baseline="0" dirty="0" smtClean="0">
                <a:solidFill>
                  <a:schemeClr val="tx1"/>
                </a:solidFill>
                <a:latin typeface="+mn-lt"/>
                <a:ea typeface="+mn-ea"/>
                <a:cs typeface="+mn-cs"/>
              </a:rPr>
              <a:t>Nur jeder fünfte deutsche Studierende führt intensive Gespräche mit Kommilitonen aus anderen Ländern. Für die Erfahrung von Internationalität bedarf es aber des regelmäßigen Kontaktes, um wirklich Einblick in fremde Lebensbedingungen und Lebensvorstellungen zu erhalten. Zwar verweisen fast alle deutschen Studierenden auf ausländische Kommilitonen in ihren Studiengängen, aber diese sind nicht in solcher Zahl vertreten, dass auch alle an entsprechenden Kontakten partizipieren könnten. Trotzdem ergeben sich die kommunikativen Defizite nicht ausschließlich aus mangelnder Gelegenheit. Abhängig von ihren bisherigen internationalen</a:t>
            </a:r>
          </a:p>
          <a:p>
            <a:r>
              <a:rPr lang="de-DE" sz="1200" b="0" i="0" u="none" strike="noStrike" kern="1200" baseline="0" dirty="0" smtClean="0">
                <a:solidFill>
                  <a:schemeClr val="tx1"/>
                </a:solidFill>
                <a:latin typeface="+mn-lt"/>
                <a:ea typeface="+mn-ea"/>
                <a:cs typeface="+mn-cs"/>
              </a:rPr>
              <a:t>Erfahrungen, z. B. studienbezogenen Auslandsaufenthalten, zeigen nicht wenige deutsche Studierende lediglich ein zögerliches Interesse. Sie verwehren sich zwar nicht dem Gespräch und dem Austausch, beziehen aber häufig eine abwartende, </a:t>
            </a:r>
            <a:r>
              <a:rPr lang="de-DE" sz="1200" b="0" i="0" u="none" strike="noStrike" kern="1200" baseline="0" dirty="0" err="1" smtClean="0">
                <a:solidFill>
                  <a:schemeClr val="tx1"/>
                </a:solidFill>
                <a:latin typeface="+mn-lt"/>
                <a:ea typeface="+mn-ea"/>
                <a:cs typeface="+mn-cs"/>
              </a:rPr>
              <a:t>unengagierte</a:t>
            </a:r>
            <a:r>
              <a:rPr lang="de-DE" sz="1200" b="0" i="0" u="none" strike="noStrike" kern="1200" baseline="0" dirty="0" smtClean="0">
                <a:solidFill>
                  <a:schemeClr val="tx1"/>
                </a:solidFill>
                <a:latin typeface="+mn-lt"/>
                <a:ea typeface="+mn-ea"/>
                <a:cs typeface="+mn-cs"/>
              </a:rPr>
              <a:t> Haltung. Erst wenn die ausländischen Studierenden ihrerseits Kontakt suchen und sich den Denk- und Verhaltensmustern der deutschen Kommilitonen anpassen, entwickelt sich die Kommunikation auch mit den in dieser Hinsicht </a:t>
            </a:r>
            <a:r>
              <a:rPr lang="de-DE" sz="1200" b="0" i="0" u="none" strike="noStrike" kern="1200" baseline="0" dirty="0" err="1" smtClean="0">
                <a:solidFill>
                  <a:schemeClr val="tx1"/>
                </a:solidFill>
                <a:latin typeface="+mn-lt"/>
                <a:ea typeface="+mn-ea"/>
                <a:cs typeface="+mn-cs"/>
              </a:rPr>
              <a:t>zurückhaltenderen</a:t>
            </a:r>
            <a:r>
              <a:rPr lang="de-DE" sz="1200" b="0" i="0" u="none" strike="noStrike" kern="1200" baseline="0" dirty="0" smtClean="0">
                <a:solidFill>
                  <a:schemeClr val="tx1"/>
                </a:solidFill>
                <a:latin typeface="+mn-lt"/>
                <a:ea typeface="+mn-ea"/>
                <a:cs typeface="+mn-cs"/>
              </a:rPr>
              <a:t> deutschen Studierenden leichter. Ein solches aktives Agieren widerspricht aber oftmals der bisherigen Bildungssozialisation vieler ausländischer Studierender in ihren Heimatländern, so dass in nicht wenigen Fällen die Kommunikationssituation durch bei- Internationalität deutscher </a:t>
            </a:r>
            <a:r>
              <a:rPr lang="de-DE" sz="1200" b="0" i="0" u="none" strike="noStrike" kern="1200" baseline="0" dirty="0" err="1" smtClean="0">
                <a:solidFill>
                  <a:schemeClr val="tx1"/>
                </a:solidFill>
                <a:latin typeface="+mn-lt"/>
                <a:ea typeface="+mn-ea"/>
                <a:cs typeface="+mn-cs"/>
              </a:rPr>
              <a:t>Hochschulenderseitiges</a:t>
            </a:r>
            <a:r>
              <a:rPr lang="de-DE" sz="1200" b="0" i="0" u="none" strike="noStrike" kern="1200" baseline="0" dirty="0" smtClean="0">
                <a:solidFill>
                  <a:schemeClr val="tx1"/>
                </a:solidFill>
                <a:latin typeface="+mn-lt"/>
                <a:ea typeface="+mn-ea"/>
                <a:cs typeface="+mn-cs"/>
              </a:rPr>
              <a:t> Abwarten, durch ein Studieren nebeneinander, anstatt miteinander beeinträchtigt ist. Dieses Verhalten wirkt sich sehr kontraproduktiv auf die Integration der ausländischen Studierenden aus.</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3</a:t>
            </a:fld>
            <a:endParaRPr lang="de-DE"/>
          </a:p>
        </p:txBody>
      </p:sp>
    </p:spTree>
    <p:extLst>
      <p:ext uri="{BB962C8B-B14F-4D97-AF65-F5344CB8AC3E}">
        <p14:creationId xmlns:p14="http://schemas.microsoft.com/office/powerpoint/2010/main" val="2650622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Da fehlende Beziehungen kaum als problematische Auseinandersetzungen interpretiert werden können, sind Konflikte nicht bezeichnend für die Kommunikationssituation. Das eröffnet dem intensiven Austausch aktuell wie perspektivisch vielfältige Wirkungsmöglichkeiten, wenn zur Kommunikation motiviert werden kann. Die Voraussetzungen dafür bestehen auch deshalb, weil ein hoher Anteil der deutschen Studierenden bereit ist, seine Gespräche und Kontakte mit ausländischen Studierenden zu intensivieren. Zwei Drittel bekunden starkes Interesse an Veranstaltungen zum gegenseitigen Kennenlernen, die Hälfte könnte sich eine Übernahme von Patenschaften für ausländische Studierende vorstellen. Um diese Bereitschaft auch einzulösen, die noch nicht bei allen betreffenden Studierenden in einen häufigen Austausch mit ausländischen Kommilitonen gemündet ist, braucht es offensichtlich Begegnungsmöglichkeiten, Anstöße und vielleicht sogar Vorbilder. Notwendig sind auf jedem Fall mehr Angebote zur Kommunikationsförderung. Lediglich ein Viertel der deutschen Studierenden ist sich sicher, dass solche Angebote in seinem Studiengang bestehen, ein Drittel schließt das kategorisch aus. Ohne solche regelmäßigen Gesprächs- und Austauschmöglichkeiten besteht aber die Gefahr, dass in der Vielfalt der Studienanforderungen die prinzipielle studentische Offenheit für die Belange ausländischer Studierender, für Kommunikation und Betreuung nicht als eine wichtige Studienaufgabe erkannt und erfüllt wird. Internationalität deutscher Hochschulen.</a:t>
            </a:r>
          </a:p>
        </p:txBody>
      </p:sp>
      <p:sp>
        <p:nvSpPr>
          <p:cNvPr id="4" name="Foliennummernplatzhalter 3"/>
          <p:cNvSpPr>
            <a:spLocks noGrp="1"/>
          </p:cNvSpPr>
          <p:nvPr>
            <p:ph type="sldNum" sz="quarter" idx="10"/>
          </p:nvPr>
        </p:nvSpPr>
        <p:spPr/>
        <p:txBody>
          <a:bodyPr/>
          <a:lstStyle/>
          <a:p>
            <a:fld id="{496ADDE9-0535-48F1-9429-E2A51A365800}" type="slidenum">
              <a:rPr lang="de-DE" smtClean="0"/>
              <a:t>4</a:t>
            </a:fld>
            <a:endParaRPr lang="de-DE"/>
          </a:p>
        </p:txBody>
      </p:sp>
    </p:spTree>
    <p:extLst>
      <p:ext uri="{BB962C8B-B14F-4D97-AF65-F5344CB8AC3E}">
        <p14:creationId xmlns:p14="http://schemas.microsoft.com/office/powerpoint/2010/main" val="3765126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Lediglich ein knappes Fünftel der deutschen Studierenden beurteilt seinen Studiengang als international, ein weiteres Viertel gesteht diesem teilweise Internationalität zu. Diese Anteile sind</a:t>
            </a:r>
          </a:p>
          <a:p>
            <a:r>
              <a:rPr lang="de-DE" sz="1200" b="0" i="0" u="none" strike="noStrike" kern="1200" baseline="0" dirty="0" smtClean="0">
                <a:solidFill>
                  <a:schemeClr val="tx1"/>
                </a:solidFill>
                <a:latin typeface="+mn-lt"/>
                <a:ea typeface="+mn-ea"/>
                <a:cs typeface="+mn-cs"/>
              </a:rPr>
              <a:t>nicht gering zu schätzen, da die Studierenden mit einer solchen Charakterisierung sehr hohe Anforderungen verbinden. Neben fremdsprachigen Lehrangeboten, Kooperationen zu ausländischen</a:t>
            </a:r>
          </a:p>
          <a:p>
            <a:r>
              <a:rPr lang="de-DE" sz="1200" b="0" i="0" u="none" strike="noStrike" kern="1200" baseline="0" dirty="0" smtClean="0">
                <a:solidFill>
                  <a:schemeClr val="tx1"/>
                </a:solidFill>
                <a:latin typeface="+mn-lt"/>
                <a:ea typeface="+mn-ea"/>
                <a:cs typeface="+mn-cs"/>
              </a:rPr>
              <a:t>Hochschulen und Möglichkeiten zu studienbezogenen Auslandsaufenthalten gehört dazu auch die intensive Kommunikation zwischen deutschen und ausländischen Studierenden. Diesen Maßstäben werden auch nicht alle jene Studiengänge gerecht, von denen die Studierenden angeben, dass sie von </a:t>
            </a:r>
            <a:r>
              <a:rPr lang="de-DE" sz="1200" b="0" i="0" u="none" strike="noStrike" kern="1200" baseline="0" dirty="0" err="1" smtClean="0">
                <a:solidFill>
                  <a:schemeClr val="tx1"/>
                </a:solidFill>
                <a:latin typeface="+mn-lt"/>
                <a:ea typeface="+mn-ea"/>
                <a:cs typeface="+mn-cs"/>
              </a:rPr>
              <a:t>seiten</a:t>
            </a:r>
            <a:r>
              <a:rPr lang="de-DE" sz="1200" b="0" i="0" u="none" strike="noStrike" kern="1200" baseline="0" dirty="0" smtClean="0">
                <a:solidFill>
                  <a:schemeClr val="tx1"/>
                </a:solidFill>
                <a:latin typeface="+mn-lt"/>
                <a:ea typeface="+mn-ea"/>
                <a:cs typeface="+mn-cs"/>
              </a:rPr>
              <a:t> der Hochschule als international deklariert werden. Jeder zehnte Studierende hat sich in einen solchen Studiengang eingeschrieben, aber nur die Hälfte von ihnen sieht die internationalen Ansprüche ohne größere Einschränkungen eingelöst.</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5</a:t>
            </a:fld>
            <a:endParaRPr lang="de-DE"/>
          </a:p>
        </p:txBody>
      </p:sp>
    </p:spTree>
    <p:extLst>
      <p:ext uri="{BB962C8B-B14F-4D97-AF65-F5344CB8AC3E}">
        <p14:creationId xmlns:p14="http://schemas.microsoft.com/office/powerpoint/2010/main" val="3163772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Unabhängig vom studentischen Urteil über die Internationalität hält jeder zweite Studierende eine weitere Internationalisierung seines Studiengangs in hohem Maße für geboten. Der Anteil der wirklichen Skeptiker und Distanzierten macht dabei ein gutes Viertel aus. Es sind jene Studierende, die weder in einem von ihnen als international eingeschätzten Studiengang studieren noch dessen Internationalisierung als notwendig ansehen. Die Mehrzahl der Studierenden steht aber der weiteren internationalen Ausrichtung des Studiums offen gegenüber. Das ist eine wichtige Voraussetzung für die Entwicklung eines europaweiten Hochschulraums</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6</a:t>
            </a:fld>
            <a:endParaRPr lang="de-DE"/>
          </a:p>
        </p:txBody>
      </p:sp>
    </p:spTree>
    <p:extLst>
      <p:ext uri="{BB962C8B-B14F-4D97-AF65-F5344CB8AC3E}">
        <p14:creationId xmlns:p14="http://schemas.microsoft.com/office/powerpoint/2010/main" val="983681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7</a:t>
            </a:fld>
            <a:endParaRPr lang="de-DE"/>
          </a:p>
        </p:txBody>
      </p:sp>
    </p:spTree>
    <p:extLst>
      <p:ext uri="{BB962C8B-B14F-4D97-AF65-F5344CB8AC3E}">
        <p14:creationId xmlns:p14="http://schemas.microsoft.com/office/powerpoint/2010/main" val="837723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Die englischsprachige Lehranforderungen beschränken sich dabei häufig auf die Lektüre entsprechender Fachtexte. Fast alle Studierenden müssen sich gelegentlich mit Fachliteratur in Englisch auseinandersetzen. An englischsprachigen Lehrveranstaltungen dagegen, die nicht nur </a:t>
            </a:r>
            <a:r>
              <a:rPr lang="de-DE" sz="1200" b="0" i="0" u="none" strike="noStrike" kern="1200" baseline="0" smtClean="0">
                <a:solidFill>
                  <a:schemeClr val="tx1"/>
                </a:solidFill>
                <a:latin typeface="+mn-lt"/>
                <a:ea typeface="+mn-ea"/>
                <a:cs typeface="+mn-cs"/>
              </a:rPr>
              <a:t>Rezeption, sondern </a:t>
            </a:r>
            <a:r>
              <a:rPr lang="de-DE" sz="1200" b="0" i="0" u="none" strike="noStrike" kern="1200" baseline="0" dirty="0" smtClean="0">
                <a:solidFill>
                  <a:schemeClr val="tx1"/>
                </a:solidFill>
                <a:latin typeface="+mn-lt"/>
                <a:ea typeface="+mn-ea"/>
                <a:cs typeface="+mn-cs"/>
              </a:rPr>
              <a:t>ebenso Einüben in wissenschaftlicher Diskussion verlangen, nimmt nur eine</a:t>
            </a:r>
          </a:p>
          <a:p>
            <a:r>
              <a:rPr lang="de-DE" sz="1200" b="0" i="0" u="none" strike="noStrike" kern="1200" baseline="0" dirty="0" smtClean="0">
                <a:solidFill>
                  <a:schemeClr val="tx1"/>
                </a:solidFill>
                <a:latin typeface="+mn-lt"/>
                <a:ea typeface="+mn-ea"/>
                <a:cs typeface="+mn-cs"/>
              </a:rPr>
              <a:t>Minderheit der Studierenden teil. Die Gründe dafür sind nicht allein im mangelnden Angebot und</a:t>
            </a:r>
          </a:p>
          <a:p>
            <a:r>
              <a:rPr lang="de-DE" sz="1200" b="0" i="0" u="none" strike="noStrike" kern="1200" baseline="0" dirty="0" smtClean="0">
                <a:solidFill>
                  <a:schemeClr val="tx1"/>
                </a:solidFill>
                <a:latin typeface="+mn-lt"/>
                <a:ea typeface="+mn-ea"/>
                <a:cs typeface="+mn-cs"/>
              </a:rPr>
              <a:t>in der fehlenden Passung zu den Studienplänen zu suchen, auch Desinteresse und zu geringe Motivation</a:t>
            </a:r>
          </a:p>
          <a:p>
            <a:r>
              <a:rPr lang="de-DE" sz="1200" b="0" i="0" u="none" strike="noStrike" kern="1200" baseline="0" dirty="0" smtClean="0">
                <a:solidFill>
                  <a:schemeClr val="tx1"/>
                </a:solidFill>
                <a:latin typeface="+mn-lt"/>
                <a:ea typeface="+mn-ea"/>
                <a:cs typeface="+mn-cs"/>
              </a:rPr>
              <a:t>spielen eine Rolle.</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8</a:t>
            </a:fld>
            <a:endParaRPr lang="de-DE"/>
          </a:p>
        </p:txBody>
      </p:sp>
    </p:spTree>
    <p:extLst>
      <p:ext uri="{BB962C8B-B14F-4D97-AF65-F5344CB8AC3E}">
        <p14:creationId xmlns:p14="http://schemas.microsoft.com/office/powerpoint/2010/main" val="2394090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Arbeitsaufenthalte der Lehrenden an Hochschulen in anderen Ländern sind offensichtlich eine wichtige Voraussetzung für die weitere Internationalisierung des Studiums an den </a:t>
            </a:r>
            <a:r>
              <a:rPr lang="de-DE" sz="1200" b="0" i="0" u="none" strike="noStrike" kern="1200" baseline="0" dirty="0" err="1" smtClean="0">
                <a:solidFill>
                  <a:schemeClr val="tx1"/>
                </a:solidFill>
                <a:latin typeface="+mn-lt"/>
                <a:ea typeface="+mn-ea"/>
                <a:cs typeface="+mn-cs"/>
              </a:rPr>
              <a:t>heimischenHochschulen</a:t>
            </a:r>
            <a:r>
              <a:rPr lang="de-DE" sz="1200" b="0" i="0" u="none" strike="noStrike" kern="1200" baseline="0" dirty="0" smtClean="0">
                <a:solidFill>
                  <a:schemeClr val="tx1"/>
                </a:solidFill>
                <a:latin typeface="+mn-lt"/>
                <a:ea typeface="+mn-ea"/>
                <a:cs typeface="+mn-cs"/>
              </a:rPr>
              <a:t>. Je mehr Lehrende im Studiengang über solche internationalen Lehrerfahrungen verfügen, desto größer ist das Angebot an fremdsprachigen Lehrveranstaltungen und an Fachliteratur in anderen Sprachen für die deutschen Studierenden. Die auslandserfahrenen Dozenten schätzen die Bedeutung einer international ausgerichteten Lehre sehr hoch ein, denn bei ihnen fällt der Anteil an obligatorischen Lehrveranstaltungen und Selbststudien in Fremdsprachen deutlich höher aus. Ihre guten fremdsprachlichen Fähigkeiten und ihre Kenntnis der internationalen Literatur schlagen sich in einer höheren Zufriedenheit der Studierenden mit ihren fremdsprachigen</a:t>
            </a:r>
          </a:p>
          <a:p>
            <a:r>
              <a:rPr lang="de-DE" sz="1200" b="0" i="0" u="none" strike="noStrike" kern="1200" baseline="0" dirty="0" smtClean="0">
                <a:solidFill>
                  <a:schemeClr val="tx1"/>
                </a:solidFill>
                <a:latin typeface="+mn-lt"/>
                <a:ea typeface="+mn-ea"/>
                <a:cs typeface="+mn-cs"/>
              </a:rPr>
              <a:t>Lehrveranstaltungen nieder. Eine weitere Internationalisierung des Studiums verlangt deshalb nicht allein die Förderung von studienbezogenen Auslandsaufenthalten der Studierenden, sondern ebenso gute Möglichkeiten für Arbeits- und Lehraufenthalte der Dozenten im Ausland</a:t>
            </a:r>
            <a:endParaRPr lang="de-DE" dirty="0"/>
          </a:p>
        </p:txBody>
      </p:sp>
      <p:sp>
        <p:nvSpPr>
          <p:cNvPr id="4" name="Foliennummernplatzhalter 3"/>
          <p:cNvSpPr>
            <a:spLocks noGrp="1"/>
          </p:cNvSpPr>
          <p:nvPr>
            <p:ph type="sldNum" sz="quarter" idx="10"/>
          </p:nvPr>
        </p:nvSpPr>
        <p:spPr/>
        <p:txBody>
          <a:bodyPr/>
          <a:lstStyle/>
          <a:p>
            <a:fld id="{496ADDE9-0535-48F1-9429-E2A51A365800}" type="slidenum">
              <a:rPr lang="de-DE" smtClean="0"/>
              <a:t>9</a:t>
            </a:fld>
            <a:endParaRPr lang="de-DE"/>
          </a:p>
        </p:txBody>
      </p:sp>
    </p:spTree>
    <p:extLst>
      <p:ext uri="{BB962C8B-B14F-4D97-AF65-F5344CB8AC3E}">
        <p14:creationId xmlns:p14="http://schemas.microsoft.com/office/powerpoint/2010/main" val="192743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fe Nature Socie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378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 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77961" y="0"/>
            <a:ext cx="6480000" cy="827999"/>
          </a:xfrm>
        </p:spPr>
        <p:txBody>
          <a:bodyPr/>
          <a:lstStyle/>
          <a:p>
            <a:r>
              <a:rPr lang="de-DE" dirty="0" smtClean="0"/>
              <a:t>Mastertitelformat bearbeiten</a:t>
            </a:r>
            <a:endParaRPr lang="de-DE" dirty="0"/>
          </a:p>
        </p:txBody>
      </p:sp>
      <p:sp>
        <p:nvSpPr>
          <p:cNvPr id="3" name="Inhaltsplatzhalter 2"/>
          <p:cNvSpPr>
            <a:spLocks noGrp="1"/>
          </p:cNvSpPr>
          <p:nvPr>
            <p:ph idx="1"/>
          </p:nvPr>
        </p:nvSpPr>
        <p:spPr>
          <a:xfrm>
            <a:off x="352800" y="1620000"/>
            <a:ext cx="8424000" cy="4680000"/>
          </a:xfrm>
        </p:spPr>
        <p:txBody>
          <a:bodyPr/>
          <a:lstStyle>
            <a:lvl2pPr marL="633600" indent="-273600">
              <a:buSzPct val="115000"/>
              <a:defRPr/>
            </a:lvl2pPr>
            <a:lvl3pPr marL="856800">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9" name="Textplatzhalter 8"/>
          <p:cNvSpPr>
            <a:spLocks noGrp="1"/>
          </p:cNvSpPr>
          <p:nvPr>
            <p:ph type="body" sz="quarter" idx="18" hasCustomPrompt="1"/>
          </p:nvPr>
        </p:nvSpPr>
        <p:spPr>
          <a:xfrm>
            <a:off x="0" y="936000"/>
            <a:ext cx="7357961" cy="476190"/>
          </a:xfrm>
        </p:spPr>
        <p:txBody>
          <a:bodyPr lIns="360000"/>
          <a:lstStyle>
            <a:lvl1pPr marL="0" indent="0">
              <a:spcBef>
                <a:spcPts val="0"/>
              </a:spcBef>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1923390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 Titel und Inhalt mit Anima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dirty="0"/>
          </a:p>
        </p:txBody>
      </p:sp>
      <p:sp>
        <p:nvSpPr>
          <p:cNvPr id="3" name="Inhaltsplatzhalter 2"/>
          <p:cNvSpPr>
            <a:spLocks noGrp="1"/>
          </p:cNvSpPr>
          <p:nvPr>
            <p:ph idx="1"/>
          </p:nvPr>
        </p:nvSpPr>
        <p:spPr>
          <a:xfrm>
            <a:off x="352800" y="1620000"/>
            <a:ext cx="8424000" cy="4680000"/>
          </a:xfrm>
        </p:spPr>
        <p:txBody>
          <a:bodyPr/>
          <a:lstStyle>
            <a:lvl1pPr>
              <a:tabLst>
                <a:tab pos="361950" algn="l"/>
              </a:tabLst>
              <a:defRPr/>
            </a:lvl1pPr>
            <a:lvl2pPr marL="633600" indent="-273600">
              <a:tabLst>
                <a:tab pos="361950" algn="l"/>
              </a:tabLst>
              <a:defRPr/>
            </a:lvl2pPr>
            <a:lvl3pPr marL="856800">
              <a:tabLst>
                <a:tab pos="361950" algn="l"/>
              </a:tabLst>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9"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20525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 Zwei Inhalte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20000"/>
            <a:ext cx="3960000" cy="468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hasCustomPrompt="1"/>
          </p:nvPr>
        </p:nvSpPr>
        <p:spPr>
          <a:xfrm>
            <a:off x="4824000" y="1620000"/>
            <a:ext cx="3960000" cy="4680000"/>
          </a:xfrm>
        </p:spPr>
        <p:txBody>
          <a:bodyPr/>
          <a:lstStyle>
            <a:lvl1pPr>
              <a:tabLst>
                <a:tab pos="36195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22524243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 Zwei Kategorien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20000"/>
            <a:ext cx="3960000" cy="468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hasCustomPrompt="1"/>
          </p:nvPr>
        </p:nvSpPr>
        <p:spPr>
          <a:xfrm>
            <a:off x="4824000" y="1620000"/>
            <a:ext cx="3960000" cy="4680000"/>
          </a:xfrm>
        </p:spPr>
        <p:txBody>
          <a:bodyPr/>
          <a:lstStyle>
            <a:lvl1pPr>
              <a:tabLst>
                <a:tab pos="36195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352801" y="936000"/>
            <a:ext cx="3960000" cy="475200"/>
          </a:xfrm>
        </p:spPr>
        <p:txBody>
          <a:bodyPr lIns="0"/>
          <a:lstStyle>
            <a:lvl1pPr marL="0" indent="0">
              <a:buFontTx/>
              <a:buNone/>
              <a:defRPr sz="2600" baseline="0">
                <a:solidFill>
                  <a:schemeClr val="tx2"/>
                </a:solidFill>
                <a:latin typeface="+mj-lt"/>
              </a:defRPr>
            </a:lvl1pPr>
          </a:lstStyle>
          <a:p>
            <a:pPr lvl="0"/>
            <a:r>
              <a:rPr lang="de-DE" dirty="0" smtClean="0"/>
              <a:t>Kategorie bearbeiten	</a:t>
            </a:r>
            <a:endParaRPr lang="de-DE" dirty="0"/>
          </a:p>
        </p:txBody>
      </p:sp>
      <p:sp>
        <p:nvSpPr>
          <p:cNvPr id="9" name="Textplatzhalter 8"/>
          <p:cNvSpPr>
            <a:spLocks noGrp="1"/>
          </p:cNvSpPr>
          <p:nvPr>
            <p:ph type="body" sz="quarter" idx="20" hasCustomPrompt="1"/>
          </p:nvPr>
        </p:nvSpPr>
        <p:spPr>
          <a:xfrm>
            <a:off x="4824000" y="936000"/>
            <a:ext cx="3960000" cy="475200"/>
          </a:xfrm>
        </p:spPr>
        <p:txBody>
          <a:bodyPr lIns="0"/>
          <a:lstStyle>
            <a:lvl1pPr marL="0" indent="0">
              <a:buFontTx/>
              <a:buNone/>
              <a:defRPr sz="2600" baseline="0">
                <a:solidFill>
                  <a:schemeClr val="tx2"/>
                </a:solidFill>
                <a:latin typeface="+mj-lt"/>
              </a:defRPr>
            </a:lvl1pPr>
          </a:lstStyle>
          <a:p>
            <a:pPr lvl="0"/>
            <a:r>
              <a:rPr lang="de-DE" dirty="0" smtClean="0"/>
              <a:t>Kategorie bearbeiten	</a:t>
            </a:r>
            <a:endParaRPr lang="de-DE" dirty="0"/>
          </a:p>
        </p:txBody>
      </p:sp>
    </p:spTree>
    <p:extLst>
      <p:ext uri="{BB962C8B-B14F-4D97-AF65-F5344CB8AC3E}">
        <p14:creationId xmlns:p14="http://schemas.microsoft.com/office/powerpoint/2010/main" val="66685838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 Zwei Inhalte-qu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352800" y="1620000"/>
            <a:ext cx="8424000" cy="2880000"/>
          </a:xfrm>
        </p:spPr>
        <p:txBody>
          <a:bodyPr/>
          <a:lstStyle>
            <a:lvl1pPr>
              <a:tabLst>
                <a:tab pos="361950" algn="l"/>
              </a:tabLst>
              <a:defRPr sz="2600"/>
            </a:lvl1pPr>
            <a:lvl2pPr marL="633600" indent="-273600">
              <a:tabLst>
                <a:tab pos="625475" algn="l"/>
              </a:tabLst>
              <a:defRPr sz="2400"/>
            </a:lvl2pPr>
            <a:lvl3pPr marL="856800">
              <a:tabLst>
                <a:tab pos="898525" algn="l"/>
              </a:tabLst>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p:nvPr>
        </p:nvSpPr>
        <p:spPr>
          <a:xfrm>
            <a:off x="352800" y="4654930"/>
            <a:ext cx="8424000" cy="1657298"/>
          </a:xfrm>
        </p:spPr>
        <p:txBody>
          <a:bodyPr/>
          <a:lstStyle>
            <a:lvl1pPr>
              <a:tabLst>
                <a:tab pos="361950" algn="l"/>
              </a:tabLst>
              <a:defRPr sz="2600"/>
            </a:lvl1pPr>
            <a:lvl2pPr marL="633600" indent="-2880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1090504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 Vier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8" name="Textplatzhalter 8"/>
          <p:cNvSpPr>
            <a:spLocks noGrp="1"/>
          </p:cNvSpPr>
          <p:nvPr>
            <p:ph type="body" sz="quarter" idx="19" hasCustomPrompt="1"/>
          </p:nvPr>
        </p:nvSpPr>
        <p:spPr>
          <a:xfrm>
            <a:off x="0" y="935999"/>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9" name="Inhaltsplatzhalter 2"/>
          <p:cNvSpPr>
            <a:spLocks noGrp="1"/>
          </p:cNvSpPr>
          <p:nvPr>
            <p:ph sz="half" idx="20" hasCustomPrompt="1"/>
          </p:nvPr>
        </p:nvSpPr>
        <p:spPr>
          <a:xfrm>
            <a:off x="352800" y="162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0" name="Inhaltsplatzhalter 2"/>
          <p:cNvSpPr>
            <a:spLocks noGrp="1"/>
          </p:cNvSpPr>
          <p:nvPr>
            <p:ph sz="half" idx="1" hasCustomPrompt="1"/>
          </p:nvPr>
        </p:nvSpPr>
        <p:spPr>
          <a:xfrm>
            <a:off x="352800" y="414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1" name="Inhaltsplatzhalter 2"/>
          <p:cNvSpPr>
            <a:spLocks noGrp="1"/>
          </p:cNvSpPr>
          <p:nvPr>
            <p:ph sz="half" idx="21" hasCustomPrompt="1"/>
          </p:nvPr>
        </p:nvSpPr>
        <p:spPr>
          <a:xfrm>
            <a:off x="4824000" y="162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2"/>
          <p:cNvSpPr>
            <a:spLocks noGrp="1"/>
          </p:cNvSpPr>
          <p:nvPr>
            <p:ph sz="half" idx="22" hasCustomPrompt="1"/>
          </p:nvPr>
        </p:nvSpPr>
        <p:spPr>
          <a:xfrm>
            <a:off x="4824000" y="414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Tree>
    <p:extLst>
      <p:ext uri="{BB962C8B-B14F-4D97-AF65-F5344CB8AC3E}">
        <p14:creationId xmlns:p14="http://schemas.microsoft.com/office/powerpoint/2010/main" val="49902883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 Diagramm">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7" name="Diagrammplatzhalter 6"/>
          <p:cNvSpPr>
            <a:spLocks noGrp="1"/>
          </p:cNvSpPr>
          <p:nvPr>
            <p:ph type="chart" sz="quarter" idx="13"/>
          </p:nvPr>
        </p:nvSpPr>
        <p:spPr>
          <a:xfrm>
            <a:off x="352800" y="1620000"/>
            <a:ext cx="8424000" cy="4680000"/>
          </a:xfrm>
        </p:spPr>
        <p:txBody>
          <a:bodyPr rtlCol="0">
            <a:normAutofit/>
          </a:bodyPr>
          <a:lstStyle>
            <a:lvl1pPr marL="0" indent="0">
              <a:buFontTx/>
              <a:buNone/>
              <a:defRPr/>
            </a:lvl1pPr>
          </a:lstStyle>
          <a:p>
            <a:pPr lvl="0"/>
            <a:r>
              <a:rPr lang="de-DE" noProof="0" smtClean="0"/>
              <a:t>Diagramm durch Klicken auf Symbol hinzufügen</a:t>
            </a:r>
            <a:endParaRPr lang="de-DE" noProof="0" dirty="0"/>
          </a:p>
        </p:txBody>
      </p:sp>
      <p:sp>
        <p:nvSpPr>
          <p:cNvPr id="5" name="Fußzeilenplatzhalter 4"/>
          <p:cNvSpPr>
            <a:spLocks noGrp="1"/>
          </p:cNvSpPr>
          <p:nvPr>
            <p:ph type="ftr" sz="quarter" idx="15"/>
          </p:nvPr>
        </p:nvSpPr>
        <p:spPr/>
        <p:txBody>
          <a:bodyPr/>
          <a:lstStyle>
            <a:lvl1pPr>
              <a:defRPr/>
            </a:lvl1pPr>
          </a:lstStyle>
          <a:p>
            <a:pPr>
              <a:defRPr/>
            </a:pPr>
            <a:endParaRPr lang="de-DE" dirty="0"/>
          </a:p>
        </p:txBody>
      </p:sp>
      <p:sp>
        <p:nvSpPr>
          <p:cNvPr id="6" name="Foliennummernplatzhalter 5"/>
          <p:cNvSpPr>
            <a:spLocks noGrp="1"/>
          </p:cNvSpPr>
          <p:nvPr>
            <p:ph type="sldNum" sz="quarter" idx="16"/>
          </p:nvPr>
        </p:nvSpPr>
        <p:spPr/>
        <p:txBody>
          <a:bodyPr/>
          <a:lstStyle>
            <a:lvl1pPr>
              <a:defRPr/>
            </a:lvl1pPr>
          </a:lstStyle>
          <a:p>
            <a:pPr>
              <a:defRPr/>
            </a:pPr>
            <a:fld id="{E7DAFF32-229B-2949-949B-1F8BE6F3D42D}" type="slidenum">
              <a:rPr lang="de-DE"/>
              <a:pPr>
                <a:defRPr/>
              </a:pPr>
              <a:t>‹Nr.›</a:t>
            </a:fld>
            <a:endParaRPr lang="de-DE" dirty="0"/>
          </a:p>
        </p:txBody>
      </p:sp>
      <p:sp>
        <p:nvSpPr>
          <p:cNvPr id="8"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4285510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 Tabelle">
    <p:spTree>
      <p:nvGrpSpPr>
        <p:cNvPr id="1" name=""/>
        <p:cNvGrpSpPr/>
        <p:nvPr/>
      </p:nvGrpSpPr>
      <p:grpSpPr>
        <a:xfrm>
          <a:off x="0" y="0"/>
          <a:ext cx="0" cy="0"/>
          <a:chOff x="0" y="0"/>
          <a:chExt cx="0" cy="0"/>
        </a:xfrm>
      </p:grpSpPr>
      <p:sp>
        <p:nvSpPr>
          <p:cNvPr id="8" name="Tabellenplatzhalter 7"/>
          <p:cNvSpPr>
            <a:spLocks noGrp="1"/>
          </p:cNvSpPr>
          <p:nvPr>
            <p:ph type="tbl" sz="quarter" idx="14"/>
          </p:nvPr>
        </p:nvSpPr>
        <p:spPr>
          <a:xfrm>
            <a:off x="352800" y="1620000"/>
            <a:ext cx="8424000" cy="4680000"/>
          </a:xfrm>
        </p:spPr>
        <p:txBody>
          <a:bodyPr rtlCol="0">
            <a:normAutofit/>
          </a:bodyPr>
          <a:lstStyle>
            <a:lvl1pPr marL="0" marR="0" indent="0" algn="l" defTabSz="457200" rtl="0" eaLnBrk="1" fontAlgn="auto" latinLnBrk="0" hangingPunct="1">
              <a:lnSpc>
                <a:spcPct val="100000"/>
              </a:lnSpc>
              <a:spcBef>
                <a:spcPct val="20000"/>
              </a:spcBef>
              <a:spcAft>
                <a:spcPts val="0"/>
              </a:spcAft>
              <a:buClr>
                <a:srgbClr val="006AB3"/>
              </a:buClr>
              <a:buSzPct val="115000"/>
              <a:buFontTx/>
              <a:buNone/>
              <a:tabLst/>
              <a:defRPr baseline="0"/>
            </a:lvl1pPr>
          </a:lstStyle>
          <a:p>
            <a:pPr lvl="0"/>
            <a:r>
              <a:rPr lang="de-DE" noProof="0" dirty="0" smtClean="0"/>
              <a:t>Tabelle durch Klicken auf Symbol hinzufügen</a:t>
            </a:r>
            <a:endParaRPr lang="de-DE" noProof="0"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5" name="Fußzeilenplatzhalter 4"/>
          <p:cNvSpPr>
            <a:spLocks noGrp="1"/>
          </p:cNvSpPr>
          <p:nvPr>
            <p:ph type="ftr" sz="quarter" idx="16"/>
          </p:nvPr>
        </p:nvSpPr>
        <p:spPr/>
        <p:txBody>
          <a:bodyPr/>
          <a:lstStyle>
            <a:lvl1pPr>
              <a:defRPr/>
            </a:lvl1pPr>
          </a:lstStyle>
          <a:p>
            <a:pPr>
              <a:defRPr/>
            </a:pPr>
            <a:endParaRPr lang="de-DE" dirty="0"/>
          </a:p>
        </p:txBody>
      </p:sp>
      <p:sp>
        <p:nvSpPr>
          <p:cNvPr id="6" name="Foliennummernplatzhalter 5"/>
          <p:cNvSpPr>
            <a:spLocks noGrp="1"/>
          </p:cNvSpPr>
          <p:nvPr>
            <p:ph type="sldNum" sz="quarter" idx="17"/>
          </p:nvPr>
        </p:nvSpPr>
        <p:spPr/>
        <p:txBody>
          <a:bodyPr/>
          <a:lstStyle>
            <a:lvl1pPr>
              <a:defRPr/>
            </a:lvl1pPr>
          </a:lstStyle>
          <a:p>
            <a:pPr>
              <a:defRPr/>
            </a:pPr>
            <a:fld id="{7CB7E8EE-8117-CF45-95A5-50AEDDB6D0CA}" type="slidenum">
              <a:rPr lang="de-DE"/>
              <a:pPr>
                <a:defRPr/>
              </a:pPr>
              <a:t>‹Nr.›</a:t>
            </a:fld>
            <a:endParaRPr lang="de-DE" dirty="0"/>
          </a:p>
        </p:txBody>
      </p:sp>
      <p:sp>
        <p:nvSpPr>
          <p:cNvPr id="7"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40413754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 leer">
    <p:spTree>
      <p:nvGrpSpPr>
        <p:cNvPr id="1" name=""/>
        <p:cNvGrpSpPr/>
        <p:nvPr/>
      </p:nvGrpSpPr>
      <p:grpSpPr>
        <a:xfrm>
          <a:off x="0" y="0"/>
          <a:ext cx="0" cy="0"/>
          <a:chOff x="0" y="0"/>
          <a:chExt cx="0" cy="0"/>
        </a:xfrm>
      </p:grpSpPr>
      <p:sp>
        <p:nvSpPr>
          <p:cNvPr id="3" name="Fußzeilenplatzhalter 4"/>
          <p:cNvSpPr>
            <a:spLocks noGrp="1"/>
          </p:cNvSpPr>
          <p:nvPr>
            <p:ph type="ftr" sz="quarter" idx="11"/>
          </p:nvPr>
        </p:nvSpPr>
        <p:spPr/>
        <p:txBody>
          <a:bodyPr/>
          <a:lstStyle>
            <a:lvl1pPr>
              <a:defRPr/>
            </a:lvl1pPr>
          </a:lstStyle>
          <a:p>
            <a:pPr>
              <a:defRPr/>
            </a:pPr>
            <a:endParaRPr lang="de-DE" dirty="0"/>
          </a:p>
        </p:txBody>
      </p:sp>
      <p:sp>
        <p:nvSpPr>
          <p:cNvPr id="4" name="Foliennummernplatzhalter 5"/>
          <p:cNvSpPr>
            <a:spLocks noGrp="1"/>
          </p:cNvSpPr>
          <p:nvPr>
            <p:ph type="sldNum" sz="quarter" idx="12"/>
          </p:nvPr>
        </p:nvSpPr>
        <p:spPr/>
        <p:txBody>
          <a:bodyPr/>
          <a:lstStyle>
            <a:lvl1pPr>
              <a:defRPr/>
            </a:lvl1pPr>
          </a:lstStyle>
          <a:p>
            <a:pPr>
              <a:defRPr/>
            </a:pPr>
            <a:fld id="{1EA9BE20-8AC6-1C42-8AC9-797AAFD3B83A}" type="slidenum">
              <a:rPr lang="de-DE"/>
              <a:pPr>
                <a:defRPr/>
              </a:pPr>
              <a:t>‹Nr.›</a:t>
            </a:fld>
            <a:endParaRPr lang="de-DE" dirty="0"/>
          </a:p>
        </p:txBody>
      </p:sp>
      <p:sp>
        <p:nvSpPr>
          <p:cNvPr id="5" name="Rechteck 4"/>
          <p:cNvSpPr/>
          <p:nvPr userDrawn="1"/>
        </p:nvSpPr>
        <p:spPr>
          <a:xfrm>
            <a:off x="877961" y="0"/>
            <a:ext cx="6528900" cy="82799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486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vent Kapiteltrenner Standard">
    <p:spTree>
      <p:nvGrpSpPr>
        <p:cNvPr id="1" name=""/>
        <p:cNvGrpSpPr/>
        <p:nvPr/>
      </p:nvGrpSpPr>
      <p:grpSpPr>
        <a:xfrm>
          <a:off x="0" y="0"/>
          <a:ext cx="0" cy="0"/>
          <a:chOff x="0" y="0"/>
          <a:chExt cx="0" cy="0"/>
        </a:xfrm>
      </p:grpSpPr>
      <p:sp>
        <p:nvSpPr>
          <p:cNvPr id="3" name="Rechteck 2"/>
          <p:cNvSpPr/>
          <p:nvPr userDrawn="1"/>
        </p:nvSpPr>
        <p:spPr>
          <a:xfrm>
            <a:off x="-1" y="6349999"/>
            <a:ext cx="9142413" cy="525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038"/>
            <a:ext cx="7357760" cy="5630400"/>
          </a:xfrm>
          <a:solidFill>
            <a:schemeClr val="tx2"/>
          </a:solidFill>
          <a:ln>
            <a:noFill/>
          </a:ln>
          <a:effectLst/>
        </p:spPr>
        <p:txBody>
          <a:bodyPr lIns="360000" tIns="720000" rIns="0" bIns="0" anchor="t"/>
          <a:lstStyle>
            <a:lvl1pPr algn="l">
              <a:lnSpc>
                <a:spcPct val="150000"/>
              </a:lnSpc>
              <a:defRPr sz="4000" b="0" i="0" cap="all" baseline="0">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0" y="3018692"/>
            <a:ext cx="7002000"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9" name="Rechteck 18"/>
          <p:cNvSpPr/>
          <p:nvPr userDrawn="1"/>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0" name="Rechteck 19"/>
          <p:cNvSpPr/>
          <p:nvPr userDrawn="1"/>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1" name="Rechteck 20"/>
          <p:cNvSpPr/>
          <p:nvPr userDrawn="1"/>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2" name="Rechteck 21"/>
          <p:cNvSpPr/>
          <p:nvPr userDrawn="1"/>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3" name="Rechteck 22"/>
          <p:cNvSpPr/>
          <p:nvPr userDrawn="1"/>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Tree>
    <p:extLst>
      <p:ext uri="{BB962C8B-B14F-4D97-AF65-F5344CB8AC3E}">
        <p14:creationId xmlns:p14="http://schemas.microsoft.com/office/powerpoint/2010/main" val="9454836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1">
    <p:spTree>
      <p:nvGrpSpPr>
        <p:cNvPr id="1" name=""/>
        <p:cNvGrpSpPr/>
        <p:nvPr/>
      </p:nvGrpSpPr>
      <p:grpSpPr>
        <a:xfrm>
          <a:off x="0" y="0"/>
          <a:ext cx="0" cy="0"/>
          <a:chOff x="0" y="0"/>
          <a:chExt cx="0" cy="0"/>
        </a:xfrm>
      </p:grpSpPr>
      <p:sp>
        <p:nvSpPr>
          <p:cNvPr id="7" name="Titel 1"/>
          <p:cNvSpPr>
            <a:spLocks noGrp="1"/>
          </p:cNvSpPr>
          <p:nvPr>
            <p:ph type="ctrTitle"/>
          </p:nvPr>
        </p:nvSpPr>
        <p:spPr>
          <a:xfrm>
            <a:off x="0" y="4651200"/>
            <a:ext cx="7363880" cy="2206471"/>
          </a:xfrm>
          <a:prstGeom prst="rect">
            <a:avLst/>
          </a:prstGeom>
          <a:solidFill>
            <a:schemeClr val="tx2"/>
          </a:solidFill>
        </p:spPr>
        <p:txBody>
          <a:bodyPr lIns="360000" anchor="ctr" anchorCtr="0"/>
          <a:lstStyle>
            <a:lvl1pPr algn="l">
              <a:lnSpc>
                <a:spcPts val="4300"/>
              </a:lnSpc>
              <a:defRPr sz="3600" cap="none">
                <a:solidFill>
                  <a:schemeClr val="bg1"/>
                </a:solidFill>
                <a:latin typeface="HHU Celeste Sans"/>
              </a:defRPr>
            </a:lvl1pPr>
          </a:lstStyle>
          <a:p>
            <a:r>
              <a:rPr lang="de-DE" dirty="0" smtClean="0"/>
              <a:t>Mastertitelformat bearbeiten</a:t>
            </a:r>
            <a:endParaRPr lang="de-DE" dirty="0"/>
          </a:p>
        </p:txBody>
      </p:sp>
      <p:sp>
        <p:nvSpPr>
          <p:cNvPr id="8" name="Bildplatzhalter 9"/>
          <p:cNvSpPr>
            <a:spLocks noGrp="1"/>
          </p:cNvSpPr>
          <p:nvPr>
            <p:ph type="pic" sz="quarter" idx="12"/>
          </p:nvPr>
        </p:nvSpPr>
        <p:spPr>
          <a:xfrm>
            <a:off x="2" y="1270800"/>
            <a:ext cx="7363878" cy="3320531"/>
          </a:xfrm>
          <a:prstGeom prst="rect">
            <a:avLst/>
          </a:prstGeom>
        </p:spPr>
        <p:txBody>
          <a:bodyPr rtlCol="0">
            <a:normAutofit/>
          </a:bodyPr>
          <a:lstStyle>
            <a:lvl1pPr marL="0" indent="0">
              <a:buFontTx/>
              <a:buNone/>
              <a:defRPr>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Tree>
    <p:extLst>
      <p:ext uri="{BB962C8B-B14F-4D97-AF65-F5344CB8AC3E}">
        <p14:creationId xmlns:p14="http://schemas.microsoft.com/office/powerpoint/2010/main" val="2180299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vent Agenda komplex">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7" name="Textfeld 16"/>
          <p:cNvSpPr txBox="1"/>
          <p:nvPr userDrawn="1"/>
        </p:nvSpPr>
        <p:spPr>
          <a:xfrm>
            <a:off x="1444625" y="127027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19" name="Textfeld 18"/>
          <p:cNvSpPr txBox="1"/>
          <p:nvPr userDrawn="1"/>
        </p:nvSpPr>
        <p:spPr>
          <a:xfrm>
            <a:off x="877962" y="127026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2" name="Textfeld 21"/>
          <p:cNvSpPr txBox="1"/>
          <p:nvPr userDrawn="1"/>
        </p:nvSpPr>
        <p:spPr>
          <a:xfrm>
            <a:off x="1444625" y="183608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3" name="Textfeld 22"/>
          <p:cNvSpPr txBox="1"/>
          <p:nvPr userDrawn="1"/>
        </p:nvSpPr>
        <p:spPr>
          <a:xfrm>
            <a:off x="877962" y="183607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4" name="Textfeld 23"/>
          <p:cNvSpPr txBox="1"/>
          <p:nvPr userDrawn="1"/>
        </p:nvSpPr>
        <p:spPr>
          <a:xfrm>
            <a:off x="1444625" y="240189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5" name="Textfeld 24"/>
          <p:cNvSpPr txBox="1"/>
          <p:nvPr userDrawn="1"/>
        </p:nvSpPr>
        <p:spPr>
          <a:xfrm>
            <a:off x="877962" y="240188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6" name="Textfeld 25"/>
          <p:cNvSpPr txBox="1"/>
          <p:nvPr userDrawn="1"/>
        </p:nvSpPr>
        <p:spPr>
          <a:xfrm>
            <a:off x="1444625" y="296770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7" name="Textfeld 26"/>
          <p:cNvSpPr txBox="1"/>
          <p:nvPr userDrawn="1"/>
        </p:nvSpPr>
        <p:spPr>
          <a:xfrm>
            <a:off x="877962" y="296769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8" name="Textfeld 27"/>
          <p:cNvSpPr txBox="1"/>
          <p:nvPr userDrawn="1"/>
        </p:nvSpPr>
        <p:spPr>
          <a:xfrm>
            <a:off x="1444625" y="353351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9" name="Textfeld 28"/>
          <p:cNvSpPr txBox="1"/>
          <p:nvPr userDrawn="1"/>
        </p:nvSpPr>
        <p:spPr>
          <a:xfrm>
            <a:off x="877962" y="353350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0" name="Textfeld 29"/>
          <p:cNvSpPr txBox="1"/>
          <p:nvPr userDrawn="1"/>
        </p:nvSpPr>
        <p:spPr>
          <a:xfrm>
            <a:off x="1444625" y="409932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1" name="Textfeld 30"/>
          <p:cNvSpPr txBox="1"/>
          <p:nvPr userDrawn="1"/>
        </p:nvSpPr>
        <p:spPr>
          <a:xfrm>
            <a:off x="877962" y="4099319"/>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2" name="Textfeld 31"/>
          <p:cNvSpPr txBox="1"/>
          <p:nvPr userDrawn="1"/>
        </p:nvSpPr>
        <p:spPr>
          <a:xfrm>
            <a:off x="1444625" y="466513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3" name="Textfeld 32"/>
          <p:cNvSpPr txBox="1"/>
          <p:nvPr userDrawn="1"/>
        </p:nvSpPr>
        <p:spPr>
          <a:xfrm>
            <a:off x="877962" y="4665129"/>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4" name="Textfeld 33"/>
          <p:cNvSpPr txBox="1"/>
          <p:nvPr userDrawn="1"/>
        </p:nvSpPr>
        <p:spPr>
          <a:xfrm>
            <a:off x="1444625" y="5230942"/>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5" name="Textfeld 34"/>
          <p:cNvSpPr txBox="1"/>
          <p:nvPr userDrawn="1"/>
        </p:nvSpPr>
        <p:spPr>
          <a:xfrm>
            <a:off x="877962" y="5230940"/>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6" name="Textfeld 35"/>
          <p:cNvSpPr txBox="1"/>
          <p:nvPr userDrawn="1"/>
        </p:nvSpPr>
        <p:spPr>
          <a:xfrm>
            <a:off x="1444625" y="5796754"/>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7" name="Textfeld 36"/>
          <p:cNvSpPr txBox="1"/>
          <p:nvPr userDrawn="1"/>
        </p:nvSpPr>
        <p:spPr>
          <a:xfrm>
            <a:off x="877962" y="5796752"/>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54" name="Textplatzhalter 53"/>
          <p:cNvSpPr>
            <a:spLocks noGrp="1"/>
          </p:cNvSpPr>
          <p:nvPr>
            <p:ph type="body" sz="quarter" idx="18" hasCustomPrompt="1"/>
          </p:nvPr>
        </p:nvSpPr>
        <p:spPr>
          <a:xfrm>
            <a:off x="860081" y="1151851"/>
            <a:ext cx="6488111" cy="5162698"/>
          </a:xfrm>
        </p:spPr>
        <p:txBody>
          <a:bodyPr wrap="none" tIns="0" bIns="0"/>
          <a:lstStyle>
            <a:lvl1pPr marL="684000" indent="-504000" algn="l">
              <a:lnSpc>
                <a:spcPts val="4475"/>
              </a:lnSpc>
              <a:spcBef>
                <a:spcPts val="0"/>
              </a:spcBef>
              <a:spcAft>
                <a:spcPts val="0"/>
              </a:spcAft>
              <a:buClr>
                <a:schemeClr val="bg1"/>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58" name="Textfeld 57"/>
          <p:cNvSpPr txBox="1"/>
          <p:nvPr userDrawn="1"/>
        </p:nvSpPr>
        <p:spPr>
          <a:xfrm>
            <a:off x="877962" y="0"/>
            <a:ext cx="6480000" cy="827998"/>
          </a:xfrm>
          <a:prstGeom prst="rect">
            <a:avLst/>
          </a:prstGeom>
          <a:solidFill>
            <a:schemeClr val="bg2"/>
          </a:solidFill>
          <a:ln>
            <a:noFill/>
          </a:ln>
        </p:spPr>
        <p:txBody>
          <a:bodyPr wrap="square" tIns="140400" rtlCol="0">
            <a:noAutofit/>
          </a:bodyPr>
          <a:lstStyle/>
          <a:p>
            <a:r>
              <a:rPr lang="de-DE" sz="3200" dirty="0" smtClean="0">
                <a:solidFill>
                  <a:srgbClr val="006AB3"/>
                </a:solidFill>
                <a:latin typeface="HHU Celeste Sans"/>
              </a:rPr>
              <a:t>Agenda</a:t>
            </a:r>
            <a:endParaRPr lang="de-DE" sz="3200" dirty="0">
              <a:solidFill>
                <a:srgbClr val="006AB3"/>
              </a:solidFill>
              <a:latin typeface="HHU Celeste Sans"/>
            </a:endParaRPr>
          </a:p>
        </p:txBody>
      </p:sp>
      <p:sp>
        <p:nvSpPr>
          <p:cNvPr id="38" name="Rechteck 37"/>
          <p:cNvSpPr/>
          <p:nvPr userDrawn="1"/>
        </p:nvSpPr>
        <p:spPr>
          <a:xfrm>
            <a:off x="7416000" y="4656248"/>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39" name="Rechteck 38"/>
          <p:cNvSpPr/>
          <p:nvPr userDrawn="1"/>
        </p:nvSpPr>
        <p:spPr>
          <a:xfrm>
            <a:off x="7416000" y="352873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0" name="Rechteck 39"/>
          <p:cNvSpPr/>
          <p:nvPr userDrawn="1"/>
        </p:nvSpPr>
        <p:spPr>
          <a:xfrm>
            <a:off x="7416000" y="2401212"/>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1" name="Rechteck 40"/>
          <p:cNvSpPr/>
          <p:nvPr userDrawn="1"/>
        </p:nvSpPr>
        <p:spPr>
          <a:xfrm>
            <a:off x="7416000" y="1273694"/>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2" name="Rechteck 41"/>
          <p:cNvSpPr/>
          <p:nvPr userDrawn="1"/>
        </p:nvSpPr>
        <p:spPr>
          <a:xfrm>
            <a:off x="7416000" y="5783263"/>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144169361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vent Agenda Standard">
    <p:spTree>
      <p:nvGrpSpPr>
        <p:cNvPr id="1" name=""/>
        <p:cNvGrpSpPr/>
        <p:nvPr/>
      </p:nvGrpSpPr>
      <p:grpSpPr>
        <a:xfrm>
          <a:off x="0" y="0"/>
          <a:ext cx="0" cy="0"/>
          <a:chOff x="0" y="0"/>
          <a:chExt cx="0" cy="0"/>
        </a:xfrm>
      </p:grpSpPr>
      <p:sp>
        <p:nvSpPr>
          <p:cNvPr id="54" name="Textplatzhalter 53"/>
          <p:cNvSpPr>
            <a:spLocks noGrp="1"/>
          </p:cNvSpPr>
          <p:nvPr>
            <p:ph type="body" sz="quarter" idx="18" hasCustomPrompt="1"/>
          </p:nvPr>
        </p:nvSpPr>
        <p:spPr>
          <a:xfrm>
            <a:off x="878400" y="1003300"/>
            <a:ext cx="6483600" cy="5290257"/>
          </a:xfrm>
        </p:spPr>
        <p:txBody>
          <a:bodyPr wrap="none" tIns="0" bIns="0"/>
          <a:lstStyle>
            <a:lvl1pPr marL="612000" indent="-504000" algn="l">
              <a:lnSpc>
                <a:spcPts val="4475"/>
              </a:lnSpc>
              <a:spcBef>
                <a:spcPts val="0"/>
              </a:spcBef>
              <a:buClr>
                <a:schemeClr val="tx2"/>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38" name="Textfeld 37"/>
          <p:cNvSpPr txBox="1"/>
          <p:nvPr userDrawn="1"/>
        </p:nvSpPr>
        <p:spPr>
          <a:xfrm>
            <a:off x="877962" y="0"/>
            <a:ext cx="6480000" cy="828000"/>
          </a:xfrm>
          <a:prstGeom prst="rect">
            <a:avLst/>
          </a:prstGeom>
          <a:solidFill>
            <a:schemeClr val="bg2"/>
          </a:solidFill>
          <a:ln>
            <a:noFill/>
          </a:ln>
        </p:spPr>
        <p:txBody>
          <a:bodyPr wrap="none" tIns="140400" rtlCol="0">
            <a:noAutofit/>
          </a:bodyPr>
          <a:lstStyle/>
          <a:p>
            <a:r>
              <a:rPr lang="de-DE" sz="3200" dirty="0" smtClean="0">
                <a:solidFill>
                  <a:srgbClr val="006AB3"/>
                </a:solidFill>
                <a:latin typeface="HHU Celeste Sans"/>
              </a:rPr>
              <a:t>Agenda</a:t>
            </a:r>
            <a:endParaRPr lang="de-DE" sz="3200" dirty="0">
              <a:solidFill>
                <a:srgbClr val="006AB3"/>
              </a:solidFill>
              <a:latin typeface="HHU Celeste Sans"/>
            </a:endParaRPr>
          </a:p>
        </p:txBody>
      </p:sp>
    </p:spTree>
    <p:extLst>
      <p:ext uri="{BB962C8B-B14F-4D97-AF65-F5344CB8AC3E}">
        <p14:creationId xmlns:p14="http://schemas.microsoft.com/office/powerpoint/2010/main" val="93360367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vent 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de-DE" dirty="0" smtClean="0"/>
              <a:t>Mastertitelformat bearbeiten</a:t>
            </a:r>
            <a:endParaRPr lang="de-DE" dirty="0"/>
          </a:p>
        </p:txBody>
      </p:sp>
      <p:sp>
        <p:nvSpPr>
          <p:cNvPr id="3" name="Inhaltsplatzhalter 2"/>
          <p:cNvSpPr>
            <a:spLocks noGrp="1"/>
          </p:cNvSpPr>
          <p:nvPr>
            <p:ph idx="1"/>
          </p:nvPr>
        </p:nvSpPr>
        <p:spPr>
          <a:xfrm>
            <a:off x="352800" y="1620000"/>
            <a:ext cx="6998400" cy="4680000"/>
          </a:xfrm>
        </p:spPr>
        <p:txBody>
          <a:bodyPr lIns="0"/>
          <a:lstStyle>
            <a:lvl1pPr marL="0" indent="-360000">
              <a:spcBef>
                <a:spcPts val="0"/>
              </a:spcBef>
              <a:defRPr sz="2600"/>
            </a:lvl1pPr>
            <a:lvl2pPr marL="633600">
              <a:spcBef>
                <a:spcPts val="0"/>
              </a:spcBef>
              <a:defRPr sz="2400"/>
            </a:lvl2pPr>
            <a:lvl3pPr marL="856800">
              <a:spcBef>
                <a:spcPts val="0"/>
              </a:spcBef>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7" name="Inhaltsplatzhalter 12"/>
          <p:cNvSpPr>
            <a:spLocks noGrp="1"/>
          </p:cNvSpPr>
          <p:nvPr>
            <p:ph sz="quarter" idx="19" hasCustomPrompt="1"/>
          </p:nvPr>
        </p:nvSpPr>
        <p:spPr>
          <a:xfrm>
            <a:off x="7416002" y="12708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Inhaltsplatzhalter 12"/>
          <p:cNvSpPr>
            <a:spLocks noGrp="1"/>
          </p:cNvSpPr>
          <p:nvPr>
            <p:ph sz="quarter" idx="20" hasCustomPrompt="1"/>
          </p:nvPr>
        </p:nvSpPr>
        <p:spPr>
          <a:xfrm>
            <a:off x="7416002" y="2398692"/>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1" hasCustomPrompt="1"/>
          </p:nvPr>
        </p:nvSpPr>
        <p:spPr>
          <a:xfrm>
            <a:off x="7416002" y="35244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Inhaltsplatzhalter 12"/>
          <p:cNvSpPr>
            <a:spLocks noGrp="1"/>
          </p:cNvSpPr>
          <p:nvPr>
            <p:ph sz="quarter" idx="22" hasCustomPrompt="1"/>
          </p:nvPr>
        </p:nvSpPr>
        <p:spPr>
          <a:xfrm>
            <a:off x="7416002" y="46512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Textplatzhalter 8"/>
          <p:cNvSpPr>
            <a:spLocks noGrp="1"/>
          </p:cNvSpPr>
          <p:nvPr>
            <p:ph type="body" sz="quarter" idx="18" hasCustomPrompt="1"/>
          </p:nvPr>
        </p:nvSpPr>
        <p:spPr>
          <a:xfrm>
            <a:off x="0"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1" name="Inhaltsplatzhalter 12"/>
          <p:cNvSpPr>
            <a:spLocks noGrp="1"/>
          </p:cNvSpPr>
          <p:nvPr>
            <p:ph sz="quarter" idx="23" hasCustomPrompt="1"/>
          </p:nvPr>
        </p:nvSpPr>
        <p:spPr>
          <a:xfrm>
            <a:off x="7416000" y="57780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18695451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vent Titel und Inhalt mit Anima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dirty="0"/>
          </a:p>
        </p:txBody>
      </p:sp>
      <p:sp>
        <p:nvSpPr>
          <p:cNvPr id="3" name="Inhaltsplatzhalter 2"/>
          <p:cNvSpPr>
            <a:spLocks noGrp="1"/>
          </p:cNvSpPr>
          <p:nvPr>
            <p:ph idx="1"/>
          </p:nvPr>
        </p:nvSpPr>
        <p:spPr/>
        <p:txBody>
          <a:bodyPr/>
          <a:lstStyle>
            <a:lvl2pPr marL="633600">
              <a:defRPr/>
            </a:lvl2pPr>
            <a:lvl3pPr marL="856800">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3" name="Inhaltsplatzhalter 12"/>
          <p:cNvSpPr>
            <a:spLocks noGrp="1"/>
          </p:cNvSpPr>
          <p:nvPr>
            <p:ph sz="quarter" idx="19" hasCustomPrompt="1"/>
          </p:nvPr>
        </p:nvSpPr>
        <p:spPr>
          <a:xfrm>
            <a:off x="7416002" y="12708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5" name="Inhaltsplatzhalter 12"/>
          <p:cNvSpPr>
            <a:spLocks noGrp="1"/>
          </p:cNvSpPr>
          <p:nvPr>
            <p:ph sz="quarter" idx="20" hasCustomPrompt="1"/>
          </p:nvPr>
        </p:nvSpPr>
        <p:spPr>
          <a:xfrm>
            <a:off x="7416002" y="2398692"/>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6" name="Inhaltsplatzhalter 12"/>
          <p:cNvSpPr>
            <a:spLocks noGrp="1"/>
          </p:cNvSpPr>
          <p:nvPr>
            <p:ph sz="quarter" idx="21" hasCustomPrompt="1"/>
          </p:nvPr>
        </p:nvSpPr>
        <p:spPr>
          <a:xfrm>
            <a:off x="7416002" y="35244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2" hasCustomPrompt="1"/>
          </p:nvPr>
        </p:nvSpPr>
        <p:spPr>
          <a:xfrm>
            <a:off x="7416002" y="46512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Textplatzhalter 8"/>
          <p:cNvSpPr>
            <a:spLocks noGrp="1"/>
          </p:cNvSpPr>
          <p:nvPr>
            <p:ph type="body" sz="quarter" idx="18" hasCustomPrompt="1"/>
          </p:nvPr>
        </p:nvSpPr>
        <p:spPr>
          <a:xfrm>
            <a:off x="0" y="936000"/>
            <a:ext cx="7358400" cy="475200"/>
          </a:xfrm>
        </p:spPr>
        <p:txBody>
          <a:bodyPr lIns="360000" anchor="t" anchorCtr="0"/>
          <a:lstStyle>
            <a:lvl1pPr marL="0" indent="0">
              <a:spcAft>
                <a:spcPts val="0"/>
              </a:spcAft>
              <a:buFontTx/>
              <a:buNone/>
              <a:defRPr sz="2800" baseline="0">
                <a:solidFill>
                  <a:schemeClr val="tx2"/>
                </a:solidFill>
                <a:latin typeface="+mj-lt"/>
              </a:defRPr>
            </a:lvl1pPr>
          </a:lstStyle>
          <a:p>
            <a:pPr lvl="0"/>
            <a:r>
              <a:rPr lang="de-DE" dirty="0" smtClean="0"/>
              <a:t>Master-Subtitelformat bearbeiten</a:t>
            </a:r>
            <a:endParaRPr lang="de-DE" dirty="0"/>
          </a:p>
        </p:txBody>
      </p:sp>
      <p:sp>
        <p:nvSpPr>
          <p:cNvPr id="11" name="Inhaltsplatzhalter 12"/>
          <p:cNvSpPr>
            <a:spLocks noGrp="1"/>
          </p:cNvSpPr>
          <p:nvPr>
            <p:ph sz="quarter" idx="23" hasCustomPrompt="1"/>
          </p:nvPr>
        </p:nvSpPr>
        <p:spPr>
          <a:xfrm>
            <a:off x="7416000" y="57780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253221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vent Zwei Inhalte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19999"/>
            <a:ext cx="3240000" cy="4680000"/>
          </a:xfrm>
          <a:ln w="0">
            <a:solidFill>
              <a:schemeClr val="bg1">
                <a:alpha val="0"/>
              </a:schemeClr>
            </a:solidFill>
          </a:ln>
        </p:spPr>
        <p:txBody>
          <a:bodyPr/>
          <a:lstStyle>
            <a:lvl1pPr>
              <a:tabLst>
                <a:tab pos="35560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7"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607778F1-8747-4E43-8969-94EBDE51F648}" type="slidenum">
              <a:rPr lang="de-DE" smtClean="0">
                <a:latin typeface="HHU Celeste Sans"/>
              </a:rPr>
              <a:pPr>
                <a:defRPr/>
              </a:pPr>
              <a:t>‹Nr.›</a:t>
            </a:fld>
            <a:endParaRPr lang="de-DE" dirty="0">
              <a:latin typeface="HHU Celeste Sans"/>
            </a:endParaRPr>
          </a:p>
        </p:txBody>
      </p:sp>
      <p:sp>
        <p:nvSpPr>
          <p:cNvPr id="18" name="Inhaltsplatzhalter 2"/>
          <p:cNvSpPr>
            <a:spLocks noGrp="1"/>
          </p:cNvSpPr>
          <p:nvPr>
            <p:ph sz="half" idx="18" hasCustomPrompt="1"/>
          </p:nvPr>
        </p:nvSpPr>
        <p:spPr>
          <a:xfrm>
            <a:off x="4114821" y="1658880"/>
            <a:ext cx="3240000" cy="4653348"/>
          </a:xfrm>
        </p:spPr>
        <p:txBody>
          <a:bodyPr/>
          <a:lstStyle>
            <a:lvl1pPr marL="0" marR="0" indent="-360000" algn="l" defTabSz="457200" rtl="0" eaLnBrk="1" fontAlgn="base" latinLnBrk="0" hangingPunct="1">
              <a:lnSpc>
                <a:spcPct val="100000"/>
              </a:lnSpc>
              <a:spcBef>
                <a:spcPts val="0"/>
              </a:spcBef>
              <a:spcAft>
                <a:spcPts val="1000"/>
              </a:spcAft>
              <a:buClr>
                <a:srgbClr val="006AB3"/>
              </a:buClr>
              <a:buSzPct val="115000"/>
              <a:buFont typeface="Wingdings" charset="0"/>
              <a:buChar char="§"/>
              <a:tabLst>
                <a:tab pos="355600" algn="l"/>
              </a:tabLst>
              <a:defRPr sz="2400"/>
            </a:lvl1pPr>
            <a:lvl2pPr marL="633600" marR="0" indent="-273600" algn="l" defTabSz="457200" rtl="0" eaLnBrk="1" fontAlgn="base" latinLnBrk="0" hangingPunct="1">
              <a:lnSpc>
                <a:spcPct val="100000"/>
              </a:lnSpc>
              <a:spcBef>
                <a:spcPts val="0"/>
              </a:spcBef>
              <a:spcAft>
                <a:spcPts val="1000"/>
              </a:spcAft>
              <a:buClr>
                <a:srgbClr val="D9DADB"/>
              </a:buClr>
              <a:buSzPct val="115000"/>
              <a:buFont typeface="Wingdings" charset="0"/>
              <a:buChar char="§"/>
              <a:tabLst/>
              <a:defRPr sz="2400"/>
            </a:lvl2pPr>
            <a:lvl3pPr marL="856800" marR="0" indent="-228600" algn="l" defTabSz="457200" rtl="0" eaLnBrk="1" fontAlgn="base" latinLnBrk="0" hangingPunct="1">
              <a:lnSpc>
                <a:spcPct val="100000"/>
              </a:lnSpc>
              <a:spcBef>
                <a:spcPts val="0"/>
              </a:spcBef>
              <a:spcAft>
                <a:spcPts val="1000"/>
              </a:spcAft>
              <a:buClr>
                <a:srgbClr val="D9DADB"/>
              </a:buClr>
              <a:buSzPct val="115000"/>
              <a:buFont typeface="Wingdings" charset="0"/>
              <a:buChar char="§"/>
              <a:tabLst/>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2"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2" name="Textplatzhalter 8"/>
          <p:cNvSpPr>
            <a:spLocks noGrp="1"/>
          </p:cNvSpPr>
          <p:nvPr>
            <p:ph type="body" sz="quarter" idx="24" hasCustomPrompt="1"/>
          </p:nvPr>
        </p:nvSpPr>
        <p:spPr>
          <a:xfrm>
            <a:off x="0" y="936000"/>
            <a:ext cx="7358400" cy="475200"/>
          </a:xfrm>
        </p:spPr>
        <p:txBody>
          <a:bodyPr lIns="360000" anchor="t" anchorCtr="0"/>
          <a:lstStyle>
            <a:lvl1pPr marL="0" indent="0">
              <a:spcAft>
                <a:spcPts val="0"/>
              </a:spcAft>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5"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38266000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vent Zwei Inhalte-qu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p:nvPr>
        </p:nvSpPr>
        <p:spPr>
          <a:xfrm>
            <a:off x="352800" y="1620000"/>
            <a:ext cx="6998400" cy="2815988"/>
          </a:xfrm>
        </p:spPr>
        <p:txBody>
          <a:bodyPr/>
          <a:lstStyle>
            <a:lvl1pPr>
              <a:defRPr sz="2600"/>
            </a:lvl1pPr>
            <a:lvl2pPr marL="6336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7"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607778F1-8747-4E43-8969-94EBDE51F648}" type="slidenum">
              <a:rPr lang="de-DE" smtClean="0">
                <a:latin typeface="HHU Celeste Sans"/>
              </a:rPr>
              <a:pPr>
                <a:defRPr/>
              </a:pPr>
              <a:t>‹Nr.›</a:t>
            </a:fld>
            <a:endParaRPr lang="de-DE" dirty="0">
              <a:latin typeface="HHU Celeste Sans"/>
            </a:endParaRPr>
          </a:p>
        </p:txBody>
      </p:sp>
      <p:sp>
        <p:nvSpPr>
          <p:cNvPr id="18" name="Inhaltsplatzhalter 2"/>
          <p:cNvSpPr>
            <a:spLocks noGrp="1"/>
          </p:cNvSpPr>
          <p:nvPr>
            <p:ph sz="half" idx="18"/>
          </p:nvPr>
        </p:nvSpPr>
        <p:spPr>
          <a:xfrm>
            <a:off x="352800" y="4651200"/>
            <a:ext cx="6998400" cy="1657298"/>
          </a:xfrm>
        </p:spPr>
        <p:txBody>
          <a:bodyPr/>
          <a:lstStyle>
            <a:lvl1pPr>
              <a:defRPr sz="2600"/>
            </a:lvl1pPr>
            <a:lvl2pPr marL="6336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2"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2" name="Textplatzhalter 8"/>
          <p:cNvSpPr>
            <a:spLocks noGrp="1"/>
          </p:cNvSpPr>
          <p:nvPr>
            <p:ph type="body" sz="quarter" idx="24" hasCustomPrompt="1"/>
          </p:nvPr>
        </p:nvSpPr>
        <p:spPr>
          <a:xfrm>
            <a:off x="0"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5"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239962879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vent Diagramm">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7" name="Diagrammplatzhalter 6"/>
          <p:cNvSpPr>
            <a:spLocks noGrp="1"/>
          </p:cNvSpPr>
          <p:nvPr>
            <p:ph type="chart" sz="quarter" idx="13"/>
          </p:nvPr>
        </p:nvSpPr>
        <p:spPr>
          <a:xfrm>
            <a:off x="352800" y="1620000"/>
            <a:ext cx="6998400" cy="4680000"/>
          </a:xfrm>
        </p:spPr>
        <p:txBody>
          <a:bodyPr rtlCol="0">
            <a:normAutofit/>
          </a:bodyPr>
          <a:lstStyle>
            <a:lvl1pPr marL="0" indent="0">
              <a:buFontTx/>
              <a:buNone/>
              <a:defRPr/>
            </a:lvl1pPr>
          </a:lstStyle>
          <a:p>
            <a:pPr lvl="0"/>
            <a:r>
              <a:rPr lang="de-DE" noProof="0" dirty="0" smtClean="0"/>
              <a:t>Diagramm durch Klicken auf Symbol hinzufügen</a:t>
            </a:r>
            <a:endParaRPr lang="de-DE" noProof="0" dirty="0"/>
          </a:p>
        </p:txBody>
      </p:sp>
      <p:sp>
        <p:nvSpPr>
          <p:cNvPr id="5" name="Fußzeilenplatzhalter 4"/>
          <p:cNvSpPr>
            <a:spLocks noGrp="1"/>
          </p:cNvSpPr>
          <p:nvPr>
            <p:ph type="ftr" sz="quarter" idx="15"/>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6"/>
          </p:nvPr>
        </p:nvSpPr>
        <p:spPr/>
        <p:txBody>
          <a:bodyPr/>
          <a:lstStyle>
            <a:lvl1pPr>
              <a:defRPr>
                <a:solidFill>
                  <a:schemeClr val="bg2">
                    <a:lumMod val="50000"/>
                  </a:schemeClr>
                </a:solidFill>
              </a:defRPr>
            </a:lvl1pPr>
          </a:lstStyle>
          <a:p>
            <a:pPr>
              <a:defRPr/>
            </a:pPr>
            <a:fld id="{E7DAFF32-229B-2949-949B-1F8BE6F3D42D}" type="slidenum">
              <a:rPr lang="de-DE" smtClean="0">
                <a:latin typeface="HHU Celeste Sans"/>
              </a:rPr>
              <a:pPr>
                <a:defRPr/>
              </a:pPr>
              <a:t>‹Nr.›</a:t>
            </a:fld>
            <a:endParaRPr lang="de-DE" dirty="0">
              <a:latin typeface="HHU Celeste Sans"/>
            </a:endParaRPr>
          </a:p>
        </p:txBody>
      </p:sp>
      <p:sp>
        <p:nvSpPr>
          <p:cNvPr id="11"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2" name="Inhaltsplatzhalter 12"/>
          <p:cNvSpPr>
            <a:spLocks noGrp="1"/>
          </p:cNvSpPr>
          <p:nvPr>
            <p:ph sz="quarter" idx="20"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Textplatzhalter 8"/>
          <p:cNvSpPr>
            <a:spLocks noGrp="1"/>
          </p:cNvSpPr>
          <p:nvPr>
            <p:ph type="body" sz="quarter" idx="18" hasCustomPrompt="1"/>
          </p:nvPr>
        </p:nvSpPr>
        <p:spPr>
          <a:xfrm>
            <a:off x="-1"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4"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494504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abelle">
    <p:spTree>
      <p:nvGrpSpPr>
        <p:cNvPr id="1" name=""/>
        <p:cNvGrpSpPr/>
        <p:nvPr/>
      </p:nvGrpSpPr>
      <p:grpSpPr>
        <a:xfrm>
          <a:off x="0" y="0"/>
          <a:ext cx="0" cy="0"/>
          <a:chOff x="0" y="0"/>
          <a:chExt cx="0" cy="0"/>
        </a:xfrm>
      </p:grpSpPr>
      <p:sp>
        <p:nvSpPr>
          <p:cNvPr id="8" name="Tabellenplatzhalter 7"/>
          <p:cNvSpPr>
            <a:spLocks noGrp="1"/>
          </p:cNvSpPr>
          <p:nvPr>
            <p:ph type="tbl" sz="quarter" idx="14"/>
          </p:nvPr>
        </p:nvSpPr>
        <p:spPr>
          <a:xfrm>
            <a:off x="352800" y="1620000"/>
            <a:ext cx="6998400" cy="4680000"/>
          </a:xfrm>
          <a:ln w="0">
            <a:noFill/>
          </a:ln>
        </p:spPr>
        <p:txBody>
          <a:bodyPr rtlCol="0">
            <a:normAutofit/>
          </a:bodyPr>
          <a:lstStyle>
            <a:lvl1pPr marL="0" marR="0" indent="0" algn="l" defTabSz="457200" rtl="0" eaLnBrk="1" fontAlgn="auto" latinLnBrk="0" hangingPunct="1">
              <a:lnSpc>
                <a:spcPct val="100000"/>
              </a:lnSpc>
              <a:spcBef>
                <a:spcPct val="20000"/>
              </a:spcBef>
              <a:spcAft>
                <a:spcPts val="0"/>
              </a:spcAft>
              <a:buClr>
                <a:srgbClr val="006AB3"/>
              </a:buClr>
              <a:buSzPct val="115000"/>
              <a:buFontTx/>
              <a:buNone/>
              <a:tabLst/>
              <a:defRPr baseline="0"/>
            </a:lvl1pPr>
          </a:lstStyle>
          <a:p>
            <a:pPr lvl="0"/>
            <a:r>
              <a:rPr lang="de-DE" noProof="0" dirty="0" smtClean="0"/>
              <a:t>Tabelle durch Klicken auf Symbol hinzufügen</a:t>
            </a:r>
            <a:endParaRPr lang="de-DE" noProof="0"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5" name="Fußzeilenplatzhalter 4"/>
          <p:cNvSpPr>
            <a:spLocks noGrp="1"/>
          </p:cNvSpPr>
          <p:nvPr>
            <p:ph type="ftr" sz="quarter" idx="16"/>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7"/>
          </p:nvPr>
        </p:nvSpPr>
        <p:spPr/>
        <p:txBody>
          <a:bodyPr/>
          <a:lstStyle>
            <a:lvl1pPr>
              <a:defRPr/>
            </a:lvl1pPr>
          </a:lstStyle>
          <a:p>
            <a:pPr>
              <a:defRPr/>
            </a:pPr>
            <a:fld id="{7CB7E8EE-8117-CF45-95A5-50AEDDB6D0CA}" type="slidenum">
              <a:rPr lang="de-DE">
                <a:solidFill>
                  <a:prstClr val="white"/>
                </a:solidFill>
                <a:latin typeface="HHU Celeste Sans"/>
              </a:rPr>
              <a:pPr>
                <a:defRPr/>
              </a:pPr>
              <a:t>‹Nr.›</a:t>
            </a:fld>
            <a:endParaRPr lang="de-DE" dirty="0">
              <a:solidFill>
                <a:prstClr val="white"/>
              </a:solidFill>
              <a:latin typeface="HHU Celeste Sans"/>
            </a:endParaRPr>
          </a:p>
        </p:txBody>
      </p:sp>
      <p:sp>
        <p:nvSpPr>
          <p:cNvPr id="11" name="Inhaltsplatzhalter 12"/>
          <p:cNvSpPr>
            <a:spLocks noGrp="1"/>
          </p:cNvSpPr>
          <p:nvPr>
            <p:ph sz="quarter" idx="19" hasCustomPrompt="1"/>
          </p:nvPr>
        </p:nvSpPr>
        <p:spPr>
          <a:xfrm>
            <a:off x="7416002" y="1275131"/>
            <a:ext cx="1728000" cy="1080000"/>
          </a:xfrm>
          <a:ln w="0">
            <a:no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2" name="Inhaltsplatzhalter 12"/>
          <p:cNvSpPr>
            <a:spLocks noGrp="1"/>
          </p:cNvSpPr>
          <p:nvPr>
            <p:ph sz="quarter" idx="20" hasCustomPrompt="1"/>
          </p:nvPr>
        </p:nvSpPr>
        <p:spPr>
          <a:xfrm>
            <a:off x="7416002" y="2398692"/>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35244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Inhaltsplatzhalter 12"/>
          <p:cNvSpPr>
            <a:spLocks noGrp="1"/>
          </p:cNvSpPr>
          <p:nvPr>
            <p:ph sz="quarter" idx="23" hasCustomPrompt="1"/>
          </p:nvPr>
        </p:nvSpPr>
        <p:spPr>
          <a:xfrm>
            <a:off x="7416002" y="46512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Textplatzhalter 8"/>
          <p:cNvSpPr>
            <a:spLocks noGrp="1"/>
          </p:cNvSpPr>
          <p:nvPr>
            <p:ph type="body" sz="quarter" idx="18" hasCustomPrompt="1"/>
          </p:nvPr>
        </p:nvSpPr>
        <p:spPr>
          <a:xfrm>
            <a:off x="0" y="936000"/>
            <a:ext cx="7358400" cy="475200"/>
          </a:xfrm>
          <a:ln w="0">
            <a:solidFill>
              <a:schemeClr val="bg1">
                <a:alpha val="0"/>
              </a:schemeClr>
            </a:solidFill>
          </a:ln>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4" hasCustomPrompt="1"/>
          </p:nvPr>
        </p:nvSpPr>
        <p:spPr>
          <a:xfrm>
            <a:off x="7416000" y="57780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66527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2">
    <p:spTree>
      <p:nvGrpSpPr>
        <p:cNvPr id="1" name=""/>
        <p:cNvGrpSpPr/>
        <p:nvPr/>
      </p:nvGrpSpPr>
      <p:grpSpPr>
        <a:xfrm>
          <a:off x="0" y="0"/>
          <a:ext cx="0" cy="0"/>
          <a:chOff x="0" y="0"/>
          <a:chExt cx="0" cy="0"/>
        </a:xfrm>
      </p:grpSpPr>
      <p:sp>
        <p:nvSpPr>
          <p:cNvPr id="5" name="Bildplatzhalter 13"/>
          <p:cNvSpPr>
            <a:spLocks noGrp="1"/>
          </p:cNvSpPr>
          <p:nvPr>
            <p:ph type="pic" sz="quarter" idx="13"/>
          </p:nvPr>
        </p:nvSpPr>
        <p:spPr>
          <a:xfrm>
            <a:off x="1" y="2397600"/>
            <a:ext cx="7364638" cy="4464000"/>
          </a:xfrm>
          <a:prstGeom prst="rect">
            <a:avLst/>
          </a:prstGeom>
          <a:solidFill>
            <a:schemeClr val="bg1"/>
          </a:solidFill>
          <a:ln>
            <a:noFill/>
          </a:ln>
        </p:spPr>
        <p:txBody>
          <a:bodyPr rtlCol="0">
            <a:normAutofit/>
          </a:bodyPr>
          <a:lstStyle>
            <a:lvl1pPr marL="0" indent="0">
              <a:buFontTx/>
              <a:buNone/>
              <a:defRPr lang="de-DE" dirty="0">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
        <p:nvSpPr>
          <p:cNvPr id="6" name="Titel 1"/>
          <p:cNvSpPr>
            <a:spLocks noGrp="1"/>
          </p:cNvSpPr>
          <p:nvPr>
            <p:ph type="title"/>
          </p:nvPr>
        </p:nvSpPr>
        <p:spPr>
          <a:xfrm>
            <a:off x="0" y="1269960"/>
            <a:ext cx="7365600" cy="1080000"/>
          </a:xfrm>
          <a:prstGeom prst="rect">
            <a:avLst/>
          </a:prstGeom>
          <a:solidFill>
            <a:schemeClr val="tx2"/>
          </a:solidFill>
          <a:ln>
            <a:noFill/>
          </a:ln>
          <a:effectLst/>
        </p:spPr>
        <p:txBody>
          <a:bodyPr lIns="360000" anchor="ctr" anchorCtr="0"/>
          <a:lstStyle>
            <a:lvl1pPr algn="l">
              <a:defRPr sz="3600" b="0" i="0" cap="none">
                <a:solidFill>
                  <a:schemeClr val="bg1"/>
                </a:solidFill>
                <a:latin typeface="HHU Celeste Sans"/>
                <a:cs typeface="HHU Celeste Sans"/>
              </a:defRPr>
            </a:lvl1pPr>
          </a:lstStyle>
          <a:p>
            <a:r>
              <a:rPr lang="de-DE" dirty="0" smtClean="0"/>
              <a:t>Mastertitelformat bearbeiten</a:t>
            </a:r>
            <a:endParaRPr lang="de-DE" dirty="0"/>
          </a:p>
        </p:txBody>
      </p:sp>
      <p:sp>
        <p:nvSpPr>
          <p:cNvPr id="9" name="Rechteck 8"/>
          <p:cNvSpPr/>
          <p:nvPr userDrawn="1"/>
        </p:nvSpPr>
        <p:spPr>
          <a:xfrm>
            <a:off x="7423402" y="1269961"/>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wrap="none"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612726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folie 3">
    <p:spTree>
      <p:nvGrpSpPr>
        <p:cNvPr id="1" name=""/>
        <p:cNvGrpSpPr/>
        <p:nvPr/>
      </p:nvGrpSpPr>
      <p:grpSpPr>
        <a:xfrm>
          <a:off x="0" y="0"/>
          <a:ext cx="0" cy="0"/>
          <a:chOff x="0" y="0"/>
          <a:chExt cx="0" cy="0"/>
        </a:xfrm>
      </p:grpSpPr>
      <p:sp>
        <p:nvSpPr>
          <p:cNvPr id="12" name="Titel 1"/>
          <p:cNvSpPr>
            <a:spLocks noGrp="1"/>
          </p:cNvSpPr>
          <p:nvPr>
            <p:ph type="title"/>
          </p:nvPr>
        </p:nvSpPr>
        <p:spPr>
          <a:xfrm>
            <a:off x="0" y="1270039"/>
            <a:ext cx="7365600" cy="4453330"/>
          </a:xfrm>
          <a:prstGeom prst="rect">
            <a:avLst/>
          </a:prstGeom>
          <a:solidFill>
            <a:schemeClr val="tx2"/>
          </a:solidFill>
          <a:ln>
            <a:noFill/>
          </a:ln>
          <a:effectLst/>
        </p:spPr>
        <p:txBody>
          <a:bodyPr lIns="360000" tIns="0" rIns="0" bIns="0" anchor="t"/>
          <a:lstStyle>
            <a:lvl1pPr algn="l">
              <a:lnSpc>
                <a:spcPct val="150000"/>
              </a:lnSpc>
              <a:defRPr sz="3600" b="0" i="0" cap="none">
                <a:solidFill>
                  <a:schemeClr val="bg1"/>
                </a:solidFill>
                <a:latin typeface="HHU Celeste Sans"/>
                <a:cs typeface="HHU Celeste Sans"/>
              </a:defRPr>
            </a:lvl1pPr>
          </a:lstStyle>
          <a:p>
            <a:r>
              <a:rPr lang="de-DE" dirty="0" smtClean="0"/>
              <a:t>Mastertitelformat bearbeiten</a:t>
            </a:r>
            <a:endParaRPr lang="de-DE" dirty="0"/>
          </a:p>
        </p:txBody>
      </p:sp>
      <p:sp>
        <p:nvSpPr>
          <p:cNvPr id="13" name="Untertitel 2"/>
          <p:cNvSpPr>
            <a:spLocks noGrp="1"/>
          </p:cNvSpPr>
          <p:nvPr>
            <p:ph type="subTitle" idx="1"/>
          </p:nvPr>
        </p:nvSpPr>
        <p:spPr>
          <a:xfrm>
            <a:off x="0" y="3524400"/>
            <a:ext cx="7365600" cy="1930400"/>
          </a:xfrm>
          <a:prstGeom prst="rect">
            <a:avLst/>
          </a:prstGeom>
        </p:spPr>
        <p:txBody>
          <a:bodyPr lIns="360000" tIns="0" rIns="0" bIns="0"/>
          <a:lstStyle>
            <a:lvl1pPr marL="0" indent="0" algn="l">
              <a:lnSpc>
                <a:spcPct val="100000"/>
              </a:lnSpc>
              <a:spcBef>
                <a:spcPts val="0"/>
              </a:spcBef>
              <a:spcAft>
                <a:spcPts val="1000"/>
              </a:spcAft>
              <a:buNone/>
              <a:defRPr sz="2800">
                <a:solidFill>
                  <a:schemeClr val="bg1"/>
                </a:solidFill>
                <a:latin typeface="HHU Celeste Sans"/>
                <a:cs typeface="HHU Celeste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4" name="Textplatzhalter 3"/>
          <p:cNvSpPr>
            <a:spLocks noGrp="1"/>
          </p:cNvSpPr>
          <p:nvPr>
            <p:ph type="body" sz="quarter" idx="17"/>
          </p:nvPr>
        </p:nvSpPr>
        <p:spPr>
          <a:xfrm>
            <a:off x="0" y="5777999"/>
            <a:ext cx="7365600" cy="1080000"/>
          </a:xfrm>
          <a:prstGeom prst="rect">
            <a:avLst/>
          </a:prstGeom>
          <a:solidFill>
            <a:schemeClr val="bg2"/>
          </a:solidFill>
          <a:ln>
            <a:noFill/>
          </a:ln>
        </p:spPr>
        <p:txBody>
          <a:bodyPr lIns="360000" anchor="ctr" anchorCtr="0"/>
          <a:lstStyle>
            <a:lvl1pPr marL="0" indent="0">
              <a:buFontTx/>
              <a:buNone/>
              <a:defRPr sz="2800" baseline="0">
                <a:solidFill>
                  <a:schemeClr val="tx2"/>
                </a:solidFill>
                <a:latin typeface="HHU Celeste Sans"/>
                <a:cs typeface="HHU Celeste Sans"/>
              </a:defRPr>
            </a:lvl1pPr>
          </a:lstStyle>
          <a:p>
            <a:pPr lvl="0"/>
            <a:r>
              <a:rPr lang="de-DE" dirty="0" smtClean="0"/>
              <a:t>Mastertextformat bearbeiten</a:t>
            </a:r>
          </a:p>
        </p:txBody>
      </p:sp>
      <p:sp>
        <p:nvSpPr>
          <p:cNvPr id="15" name="Rechteck 14"/>
          <p:cNvSpPr/>
          <p:nvPr userDrawn="1"/>
        </p:nvSpPr>
        <p:spPr>
          <a:xfrm>
            <a:off x="7416000" y="57780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3236152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folie 4">
    <p:spTree>
      <p:nvGrpSpPr>
        <p:cNvPr id="1" name=""/>
        <p:cNvGrpSpPr/>
        <p:nvPr/>
      </p:nvGrpSpPr>
      <p:grpSpPr>
        <a:xfrm>
          <a:off x="0" y="0"/>
          <a:ext cx="0" cy="0"/>
          <a:chOff x="0" y="0"/>
          <a:chExt cx="0" cy="0"/>
        </a:xfrm>
      </p:grpSpPr>
      <p:sp>
        <p:nvSpPr>
          <p:cNvPr id="5" name="Bildplatzhalter 9"/>
          <p:cNvSpPr>
            <a:spLocks noGrp="1"/>
          </p:cNvSpPr>
          <p:nvPr>
            <p:ph type="pic" sz="quarter" idx="12"/>
          </p:nvPr>
        </p:nvSpPr>
        <p:spPr>
          <a:xfrm>
            <a:off x="2" y="1270800"/>
            <a:ext cx="7363878" cy="5584306"/>
          </a:xfrm>
          <a:prstGeom prst="rect">
            <a:avLst/>
          </a:prstGeom>
        </p:spPr>
        <p:txBody>
          <a:bodyPr rtlCol="0">
            <a:normAutofit/>
          </a:bodyPr>
          <a:lstStyle>
            <a:lvl1pPr marL="0" indent="0">
              <a:buFontTx/>
              <a:buNone/>
              <a:defRPr>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
        <p:nvSpPr>
          <p:cNvPr id="6" name="Titel 1"/>
          <p:cNvSpPr>
            <a:spLocks noGrp="1"/>
          </p:cNvSpPr>
          <p:nvPr>
            <p:ph type="ctrTitle"/>
          </p:nvPr>
        </p:nvSpPr>
        <p:spPr>
          <a:xfrm>
            <a:off x="350838" y="5783766"/>
            <a:ext cx="6883783" cy="964431"/>
          </a:xfrm>
          <a:prstGeom prst="rect">
            <a:avLst/>
          </a:prstGeom>
          <a:noFill/>
        </p:spPr>
        <p:txBody>
          <a:bodyPr wrap="none" lIns="0" tIns="0" rIns="0" bIns="0"/>
          <a:lstStyle>
            <a:lvl1pPr algn="ctr">
              <a:defRPr sz="3600" b="1" i="0" cap="none">
                <a:solidFill>
                  <a:schemeClr val="bg1"/>
                </a:solidFill>
                <a:effectLst>
                  <a:outerShdw blurRad="111125" dist="63500" dir="2700000" sx="101000" sy="101000" algn="tl" rotWithShape="0">
                    <a:srgbClr val="000000">
                      <a:alpha val="42000"/>
                    </a:srgbClr>
                  </a:outerShdw>
                </a:effectLst>
                <a:latin typeface="HHU Celeste Sans"/>
                <a:cs typeface="HHU Celeste Sans"/>
              </a:defRPr>
            </a:lvl1pPr>
          </a:lstStyle>
          <a:p>
            <a:r>
              <a:rPr lang="de-DE" dirty="0" smtClean="0"/>
              <a:t>Mastertitelformat bearbeiten</a:t>
            </a:r>
            <a:endParaRPr lang="de-DE" dirty="0"/>
          </a:p>
        </p:txBody>
      </p:sp>
    </p:spTree>
    <p:extLst>
      <p:ext uri="{BB962C8B-B14F-4D97-AF65-F5344CB8AC3E}">
        <p14:creationId xmlns:p14="http://schemas.microsoft.com/office/powerpoint/2010/main" val="125381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 Kapiteltrenner Standard">
    <p:spTree>
      <p:nvGrpSpPr>
        <p:cNvPr id="1" name=""/>
        <p:cNvGrpSpPr/>
        <p:nvPr/>
      </p:nvGrpSpPr>
      <p:grpSpPr>
        <a:xfrm>
          <a:off x="0" y="0"/>
          <a:ext cx="0" cy="0"/>
          <a:chOff x="0" y="0"/>
          <a:chExt cx="0" cy="0"/>
        </a:xfrm>
      </p:grpSpPr>
      <p:sp>
        <p:nvSpPr>
          <p:cNvPr id="3" name="Rechteck 2"/>
          <p:cNvSpPr/>
          <p:nvPr userDrawn="1"/>
        </p:nvSpPr>
        <p:spPr>
          <a:xfrm>
            <a:off x="-1" y="6349999"/>
            <a:ext cx="9142413" cy="525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800"/>
            <a:ext cx="7357760" cy="5630400"/>
          </a:xfrm>
          <a:solidFill>
            <a:schemeClr val="tx2"/>
          </a:solidFill>
          <a:ln>
            <a:noFill/>
          </a:ln>
          <a:effectLst/>
        </p:spPr>
        <p:txBody>
          <a:bodyPr lIns="360000" tIns="720000" rIns="0" bIns="0" anchor="t"/>
          <a:lstStyle>
            <a:lvl1pPr algn="l">
              <a:lnSpc>
                <a:spcPct val="150000"/>
              </a:lnSpc>
              <a:defRPr sz="4000" b="0" i="0" cap="all" baseline="0">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2" y="3018692"/>
            <a:ext cx="7002000"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9" name="Rechteck 18"/>
          <p:cNvSpPr/>
          <p:nvPr userDrawn="1"/>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0" name="Rechteck 19"/>
          <p:cNvSpPr/>
          <p:nvPr userDrawn="1"/>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1" name="Rechteck 20"/>
          <p:cNvSpPr/>
          <p:nvPr userDrawn="1"/>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2" name="Rechteck 21"/>
          <p:cNvSpPr/>
          <p:nvPr userDrawn="1"/>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3" name="Rechteck 22"/>
          <p:cNvSpPr/>
          <p:nvPr userDrawn="1"/>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Tree>
    <p:extLst>
      <p:ext uri="{BB962C8B-B14F-4D97-AF65-F5344CB8AC3E}">
        <p14:creationId xmlns:p14="http://schemas.microsoft.com/office/powerpoint/2010/main" val="41194889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 Kapiteltrenner quer">
    <p:spTree>
      <p:nvGrpSpPr>
        <p:cNvPr id="1" name=""/>
        <p:cNvGrpSpPr/>
        <p:nvPr/>
      </p:nvGrpSpPr>
      <p:grpSpPr>
        <a:xfrm>
          <a:off x="0" y="0"/>
          <a:ext cx="0" cy="0"/>
          <a:chOff x="0" y="0"/>
          <a:chExt cx="0" cy="0"/>
        </a:xfrm>
      </p:grpSpPr>
      <p:sp>
        <p:nvSpPr>
          <p:cNvPr id="18" name="Rechteck 17"/>
          <p:cNvSpPr/>
          <p:nvPr userDrawn="1"/>
        </p:nvSpPr>
        <p:spPr>
          <a:xfrm>
            <a:off x="0" y="6490773"/>
            <a:ext cx="827998" cy="360000"/>
          </a:xfrm>
          <a:prstGeom prst="rect">
            <a:avLst/>
          </a:prstGeom>
          <a:solidFill>
            <a:schemeClr val="bg2"/>
          </a:solidFill>
          <a:ln>
            <a:noFill/>
          </a:ln>
          <a:effectLst>
            <a:outerShdw dist="12700" dir="5400000" sx="0" sy="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038"/>
            <a:ext cx="9142412" cy="4976775"/>
          </a:xfrm>
          <a:solidFill>
            <a:schemeClr val="tx2"/>
          </a:solidFill>
          <a:ln>
            <a:noFill/>
          </a:ln>
          <a:effectLst/>
        </p:spPr>
        <p:txBody>
          <a:bodyPr lIns="360000" tIns="720000" anchor="t"/>
          <a:lstStyle>
            <a:lvl1pPr algn="l">
              <a:lnSpc>
                <a:spcPct val="150000"/>
              </a:lnSpc>
              <a:defRPr sz="4000" b="0" i="0" cap="all">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1" y="3018692"/>
            <a:ext cx="8786813"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6" name="Fußzeilenplatzhalter 4"/>
          <p:cNvSpPr>
            <a:spLocks noGrp="1"/>
          </p:cNvSpPr>
          <p:nvPr>
            <p:ph type="ftr" sz="quarter" idx="3"/>
          </p:nvPr>
        </p:nvSpPr>
        <p:spPr>
          <a:xfrm>
            <a:off x="986400" y="6516000"/>
            <a:ext cx="6300000" cy="342000"/>
          </a:xfrm>
          <a:prstGeom prst="rect">
            <a:avLst/>
          </a:prstGeom>
        </p:spPr>
        <p:txBody>
          <a:bodyPr vert="horz" lIns="0" tIns="0" rIns="0" bIns="0" rtlCol="0" anchor="ctr"/>
          <a:lstStyle>
            <a:lvl1pPr algn="l">
              <a:defRPr sz="1200" baseline="0" dirty="0" smtClean="0">
                <a:solidFill>
                  <a:schemeClr val="bg1"/>
                </a:solidFill>
                <a:latin typeface="+mn-lt"/>
              </a:defRPr>
            </a:lvl1pPr>
          </a:lstStyle>
          <a:p>
            <a:pPr>
              <a:defRPr/>
            </a:pPr>
            <a:endParaRPr lang="de-DE" dirty="0"/>
          </a:p>
        </p:txBody>
      </p:sp>
    </p:spTree>
    <p:extLst>
      <p:ext uri="{BB962C8B-B14F-4D97-AF65-F5344CB8AC3E}">
        <p14:creationId xmlns:p14="http://schemas.microsoft.com/office/powerpoint/2010/main" val="31573463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uL Agenda komplex">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58" name="Textfeld 57"/>
          <p:cNvSpPr txBox="1"/>
          <p:nvPr userDrawn="1"/>
        </p:nvSpPr>
        <p:spPr>
          <a:xfrm>
            <a:off x="877962" y="0"/>
            <a:ext cx="6480000" cy="827998"/>
          </a:xfrm>
          <a:prstGeom prst="rect">
            <a:avLst/>
          </a:prstGeom>
          <a:solidFill>
            <a:schemeClr val="bg2"/>
          </a:solidFill>
          <a:ln>
            <a:noFill/>
          </a:ln>
        </p:spPr>
        <p:txBody>
          <a:bodyPr wrap="square" lIns="108000" tIns="46800" rIns="108000" rtlCol="0" anchor="ctr" anchorCtr="0">
            <a:noAutofit/>
          </a:bodyPr>
          <a:lstStyle/>
          <a:p>
            <a:r>
              <a:rPr lang="de-DE" sz="3200" b="0" i="0" dirty="0" smtClean="0">
                <a:solidFill>
                  <a:schemeClr val="tx2"/>
                </a:solidFill>
                <a:latin typeface="+mj-lt"/>
              </a:rPr>
              <a:t>Agenda</a:t>
            </a:r>
            <a:endParaRPr lang="de-DE" sz="3200" b="0" i="0" dirty="0">
              <a:solidFill>
                <a:schemeClr val="tx2"/>
              </a:solidFill>
              <a:latin typeface="+mj-lt"/>
            </a:endParaRPr>
          </a:p>
        </p:txBody>
      </p:sp>
      <p:sp>
        <p:nvSpPr>
          <p:cNvPr id="78" name="Textfeld 77"/>
          <p:cNvSpPr txBox="1"/>
          <p:nvPr userDrawn="1"/>
        </p:nvSpPr>
        <p:spPr>
          <a:xfrm>
            <a:off x="1444625" y="127027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79" name="Textfeld 78"/>
          <p:cNvSpPr txBox="1"/>
          <p:nvPr userDrawn="1"/>
        </p:nvSpPr>
        <p:spPr>
          <a:xfrm>
            <a:off x="877962" y="127026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0" name="Textfeld 79"/>
          <p:cNvSpPr txBox="1"/>
          <p:nvPr userDrawn="1"/>
        </p:nvSpPr>
        <p:spPr>
          <a:xfrm>
            <a:off x="1444625" y="183608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1" name="Textfeld 80"/>
          <p:cNvSpPr txBox="1"/>
          <p:nvPr userDrawn="1"/>
        </p:nvSpPr>
        <p:spPr>
          <a:xfrm>
            <a:off x="877962" y="183607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2" name="Textfeld 81"/>
          <p:cNvSpPr txBox="1"/>
          <p:nvPr userDrawn="1"/>
        </p:nvSpPr>
        <p:spPr>
          <a:xfrm>
            <a:off x="1444625" y="240189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3" name="Textfeld 82"/>
          <p:cNvSpPr txBox="1"/>
          <p:nvPr userDrawn="1"/>
        </p:nvSpPr>
        <p:spPr>
          <a:xfrm>
            <a:off x="877962" y="240188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4" name="Textfeld 83"/>
          <p:cNvSpPr txBox="1"/>
          <p:nvPr userDrawn="1"/>
        </p:nvSpPr>
        <p:spPr>
          <a:xfrm>
            <a:off x="1444625" y="296770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5" name="Textfeld 84"/>
          <p:cNvSpPr txBox="1"/>
          <p:nvPr userDrawn="1"/>
        </p:nvSpPr>
        <p:spPr>
          <a:xfrm>
            <a:off x="877962" y="296769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6" name="Textfeld 85"/>
          <p:cNvSpPr txBox="1"/>
          <p:nvPr userDrawn="1"/>
        </p:nvSpPr>
        <p:spPr>
          <a:xfrm>
            <a:off x="1444625" y="353351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7" name="Textfeld 86"/>
          <p:cNvSpPr txBox="1"/>
          <p:nvPr userDrawn="1"/>
        </p:nvSpPr>
        <p:spPr>
          <a:xfrm>
            <a:off x="877962" y="353350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8" name="Textfeld 87"/>
          <p:cNvSpPr txBox="1"/>
          <p:nvPr userDrawn="1"/>
        </p:nvSpPr>
        <p:spPr>
          <a:xfrm>
            <a:off x="1444625" y="409932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9" name="Textfeld 88"/>
          <p:cNvSpPr txBox="1"/>
          <p:nvPr userDrawn="1"/>
        </p:nvSpPr>
        <p:spPr>
          <a:xfrm>
            <a:off x="877962" y="4099319"/>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0" name="Textfeld 89"/>
          <p:cNvSpPr txBox="1"/>
          <p:nvPr userDrawn="1"/>
        </p:nvSpPr>
        <p:spPr>
          <a:xfrm>
            <a:off x="1444625" y="466513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1" name="Textfeld 90"/>
          <p:cNvSpPr txBox="1"/>
          <p:nvPr userDrawn="1"/>
        </p:nvSpPr>
        <p:spPr>
          <a:xfrm>
            <a:off x="877962" y="4665129"/>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2" name="Textfeld 91"/>
          <p:cNvSpPr txBox="1"/>
          <p:nvPr userDrawn="1"/>
        </p:nvSpPr>
        <p:spPr>
          <a:xfrm>
            <a:off x="1444625" y="5230942"/>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3" name="Textfeld 92"/>
          <p:cNvSpPr txBox="1"/>
          <p:nvPr userDrawn="1"/>
        </p:nvSpPr>
        <p:spPr>
          <a:xfrm>
            <a:off x="877962" y="5230940"/>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4" name="Textfeld 93"/>
          <p:cNvSpPr txBox="1"/>
          <p:nvPr userDrawn="1"/>
        </p:nvSpPr>
        <p:spPr>
          <a:xfrm>
            <a:off x="1444625" y="5796754"/>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5" name="Textfeld 94"/>
          <p:cNvSpPr txBox="1"/>
          <p:nvPr userDrawn="1"/>
        </p:nvSpPr>
        <p:spPr>
          <a:xfrm>
            <a:off x="877962" y="5796752"/>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96" name="Textplatzhalter 53"/>
          <p:cNvSpPr>
            <a:spLocks noGrp="1"/>
          </p:cNvSpPr>
          <p:nvPr>
            <p:ph type="body" sz="quarter" idx="18" hasCustomPrompt="1"/>
          </p:nvPr>
        </p:nvSpPr>
        <p:spPr>
          <a:xfrm>
            <a:off x="860081" y="1151851"/>
            <a:ext cx="6488111" cy="5162698"/>
          </a:xfrm>
        </p:spPr>
        <p:txBody>
          <a:bodyPr wrap="none" tIns="0" bIns="0"/>
          <a:lstStyle>
            <a:lvl1pPr marL="684000" indent="-504000" algn="l">
              <a:lnSpc>
                <a:spcPts val="4475"/>
              </a:lnSpc>
              <a:spcBef>
                <a:spcPts val="0"/>
              </a:spcBef>
              <a:spcAft>
                <a:spcPts val="0"/>
              </a:spcAft>
              <a:buClr>
                <a:schemeClr val="bg1"/>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97" name="Rechteck 96"/>
          <p:cNvSpPr/>
          <p:nvPr userDrawn="1"/>
        </p:nvSpPr>
        <p:spPr>
          <a:xfrm>
            <a:off x="7416000" y="46512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98" name="Rechteck 97"/>
          <p:cNvSpPr/>
          <p:nvPr userDrawn="1"/>
        </p:nvSpPr>
        <p:spPr>
          <a:xfrm>
            <a:off x="7416000" y="35244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99" name="Rechteck 98"/>
          <p:cNvSpPr/>
          <p:nvPr userDrawn="1"/>
        </p:nvSpPr>
        <p:spPr>
          <a:xfrm>
            <a:off x="7416000" y="23976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100" name="Rechteck 99"/>
          <p:cNvSpPr/>
          <p:nvPr userDrawn="1"/>
        </p:nvSpPr>
        <p:spPr>
          <a:xfrm>
            <a:off x="7416000" y="12708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101" name="Rechteck 100"/>
          <p:cNvSpPr/>
          <p:nvPr userDrawn="1"/>
        </p:nvSpPr>
        <p:spPr>
          <a:xfrm>
            <a:off x="7416000" y="57780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cxnSp>
        <p:nvCxnSpPr>
          <p:cNvPr id="3" name="Gerade Verbindung 2"/>
          <p:cNvCxnSpPr/>
          <p:nvPr userDrawn="1"/>
        </p:nvCxnSpPr>
        <p:spPr>
          <a:xfrm>
            <a:off x="7383600" y="6516000"/>
            <a:ext cx="0" cy="360000"/>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3836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 Agenda einfach">
    <p:spTree>
      <p:nvGrpSpPr>
        <p:cNvPr id="1" name=""/>
        <p:cNvGrpSpPr/>
        <p:nvPr/>
      </p:nvGrpSpPr>
      <p:grpSpPr>
        <a:xfrm>
          <a:off x="0" y="0"/>
          <a:ext cx="0" cy="0"/>
          <a:chOff x="0" y="0"/>
          <a:chExt cx="0" cy="0"/>
        </a:xfrm>
      </p:grpSpPr>
      <p:sp>
        <p:nvSpPr>
          <p:cNvPr id="2" name="Rechteck 1"/>
          <p:cNvSpPr/>
          <p:nvPr userDrawn="1"/>
        </p:nvSpPr>
        <p:spPr>
          <a:xfrm>
            <a:off x="-1" y="1027604"/>
            <a:ext cx="9142413" cy="530493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4" name="Textplatzhalter 53"/>
          <p:cNvSpPr>
            <a:spLocks noGrp="1"/>
          </p:cNvSpPr>
          <p:nvPr>
            <p:ph type="body" sz="quarter" idx="18" hasCustomPrompt="1"/>
          </p:nvPr>
        </p:nvSpPr>
        <p:spPr>
          <a:xfrm>
            <a:off x="860080" y="1027605"/>
            <a:ext cx="7941019" cy="5093795"/>
          </a:xfrm>
        </p:spPr>
        <p:txBody>
          <a:bodyPr wrap="none" lIns="108000" tIns="0" bIns="0"/>
          <a:lstStyle>
            <a:lvl1pPr marL="360000" indent="-360000" algn="l">
              <a:lnSpc>
                <a:spcPts val="4475"/>
              </a:lnSpc>
              <a:spcBef>
                <a:spcPts val="0"/>
              </a:spcBef>
              <a:buClr>
                <a:schemeClr val="bg1"/>
              </a:buClr>
              <a:buSzPct val="100000"/>
              <a:buFont typeface="Wingdings" charset="2"/>
              <a:buAutoNum type="arabicPlain"/>
              <a:defRPr sz="2400" baseline="0">
                <a:solidFill>
                  <a:schemeClr val="bg1"/>
                </a:solidFill>
              </a:defRPr>
            </a:lvl1pPr>
          </a:lstStyle>
          <a:p>
            <a:pPr lvl="0"/>
            <a:r>
              <a:rPr lang="de-DE" dirty="0" smtClean="0"/>
              <a:t>Topic 1 bearbeiten</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dirty="0" smtClean="0"/>
              <a:t>Fußzeile</a:t>
            </a: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7" name="Textfeld 6"/>
          <p:cNvSpPr txBox="1"/>
          <p:nvPr userDrawn="1"/>
        </p:nvSpPr>
        <p:spPr>
          <a:xfrm>
            <a:off x="877962" y="0"/>
            <a:ext cx="6537600" cy="827998"/>
          </a:xfrm>
          <a:prstGeom prst="rect">
            <a:avLst/>
          </a:prstGeom>
          <a:solidFill>
            <a:schemeClr val="bg2"/>
          </a:solidFill>
          <a:ln>
            <a:noFill/>
          </a:ln>
        </p:spPr>
        <p:txBody>
          <a:bodyPr wrap="square" tIns="46800" rtlCol="0" anchor="ctr" anchorCtr="0">
            <a:noAutofit/>
          </a:bodyPr>
          <a:lstStyle/>
          <a:p>
            <a:r>
              <a:rPr lang="de-DE" sz="3200" b="0" i="0" dirty="0" smtClean="0">
                <a:solidFill>
                  <a:schemeClr val="tx2"/>
                </a:solidFill>
                <a:latin typeface="+mj-lt"/>
              </a:rPr>
              <a:t>Agenda</a:t>
            </a:r>
            <a:endParaRPr lang="de-DE" sz="3200" b="0" i="0" dirty="0">
              <a:solidFill>
                <a:schemeClr val="tx2"/>
              </a:solidFill>
              <a:latin typeface="+mj-lt"/>
            </a:endParaRPr>
          </a:p>
        </p:txBody>
      </p:sp>
    </p:spTree>
    <p:extLst>
      <p:ext uri="{BB962C8B-B14F-4D97-AF65-F5344CB8AC3E}">
        <p14:creationId xmlns:p14="http://schemas.microsoft.com/office/powerpoint/2010/main" val="12776810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emf"/><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emf"/><Relationship Id="rId5" Type="http://schemas.openxmlformats.org/officeDocument/2006/relationships/slideLayout" Target="../slideLayouts/slideLayout23.xml"/><Relationship Id="rId10" Type="http://schemas.openxmlformats.org/officeDocument/2006/relationships/theme" Target="../theme/theme4.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190F4-D68A-2F46-81EE-237204C7CDB7}" type="datetimeFigureOut">
              <a:rPr lang="de-DE" smtClean="0"/>
              <a:t>29.01.2013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grpSp>
        <p:nvGrpSpPr>
          <p:cNvPr id="2" name="Gruppierung 1"/>
          <p:cNvGrpSpPr/>
          <p:nvPr/>
        </p:nvGrpSpPr>
        <p:grpSpPr>
          <a:xfrm>
            <a:off x="7394400" y="0"/>
            <a:ext cx="1749600" cy="6858000"/>
            <a:chOff x="7394400" y="0"/>
            <a:chExt cx="1749600" cy="6858000"/>
          </a:xfrm>
        </p:grpSpPr>
        <p:sp>
          <p:nvSpPr>
            <p:cNvPr id="9" name="Rechteck 8"/>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0" name="Rechteck 9"/>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1" name="Rechteck 10"/>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2" name="Rechteck 11"/>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3" name="Rechteck 12"/>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pic>
          <p:nvPicPr>
            <p:cNvPr id="14" name="Bild 13" descr="HHU_Logo_rgb.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grpSp>
      <p:pic>
        <p:nvPicPr>
          <p:cNvPr id="16" name="Bild 15" descr="HHU LIFE NATURE SCIENCE RGB 210 breit 600 dpi.png"/>
          <p:cNvPicPr>
            <a:picLocks noChangeAspect="1"/>
          </p:cNvPicPr>
          <p:nvPr/>
        </p:nvPicPr>
        <p:blipFill rotWithShape="1">
          <a:blip r:embed="rId4">
            <a:extLst>
              <a:ext uri="{28A0092B-C50C-407E-A947-70E740481C1C}">
                <a14:useLocalDpi xmlns:a14="http://schemas.microsoft.com/office/drawing/2010/main" val="0"/>
              </a:ext>
            </a:extLst>
          </a:blip>
          <a:srcRect t="6837" b="5615"/>
          <a:stretch/>
        </p:blipFill>
        <p:spPr>
          <a:xfrm>
            <a:off x="0" y="1269775"/>
            <a:ext cx="7380000" cy="5587200"/>
          </a:xfrm>
          <a:prstGeom prst="rect">
            <a:avLst/>
          </a:prstGeom>
        </p:spPr>
      </p:pic>
    </p:spTree>
    <p:extLst>
      <p:ext uri="{BB962C8B-B14F-4D97-AF65-F5344CB8AC3E}">
        <p14:creationId xmlns:p14="http://schemas.microsoft.com/office/powerpoint/2010/main" val="85910343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9" name="Rechteck 8"/>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0" name="Rechteck 9"/>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1" name="Rechteck 10"/>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2" name="Rechteck 11"/>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pic>
        <p:nvPicPr>
          <p:cNvPr id="13" name="Bild 12" descr="HHU_Logo_rgb.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spTree>
    <p:extLst>
      <p:ext uri="{BB962C8B-B14F-4D97-AF65-F5344CB8AC3E}">
        <p14:creationId xmlns:p14="http://schemas.microsoft.com/office/powerpoint/2010/main" val="386503104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0" y="6516000"/>
            <a:ext cx="827998" cy="360000"/>
          </a:xfrm>
          <a:prstGeom prst="rect">
            <a:avLst/>
          </a:prstGeom>
          <a:solidFill>
            <a:schemeClr val="bg2"/>
          </a:solidFill>
          <a:ln>
            <a:noFill/>
          </a:ln>
          <a:effectLst>
            <a:outerShdw dist="12700" dir="5400000" sx="0" sy="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Rechteck 3"/>
          <p:cNvSpPr/>
          <p:nvPr/>
        </p:nvSpPr>
        <p:spPr>
          <a:xfrm>
            <a:off x="877960" y="6516000"/>
            <a:ext cx="8266039" cy="36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sp>
        <p:nvSpPr>
          <p:cNvPr id="1028" name="Titelplatzhalter 1"/>
          <p:cNvSpPr>
            <a:spLocks noGrp="1"/>
          </p:cNvSpPr>
          <p:nvPr>
            <p:ph type="title"/>
          </p:nvPr>
        </p:nvSpPr>
        <p:spPr bwMode="auto">
          <a:xfrm>
            <a:off x="877961" y="0"/>
            <a:ext cx="6480000" cy="827999"/>
          </a:xfrm>
          <a:prstGeom prst="rect">
            <a:avLst/>
          </a:prstGeom>
          <a:solidFill>
            <a:schemeClr val="bg2"/>
          </a:solidFill>
          <a:ln>
            <a:noFill/>
          </a:ln>
          <a:extLs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de-DE" dirty="0"/>
              <a:t>Mastertitelformat bearbeiten</a:t>
            </a:r>
          </a:p>
        </p:txBody>
      </p:sp>
      <p:sp>
        <p:nvSpPr>
          <p:cNvPr id="1029" name="Textplatzhalter 2"/>
          <p:cNvSpPr>
            <a:spLocks noGrp="1"/>
          </p:cNvSpPr>
          <p:nvPr>
            <p:ph type="body" idx="1"/>
          </p:nvPr>
        </p:nvSpPr>
        <p:spPr bwMode="auto">
          <a:xfrm>
            <a:off x="352800" y="1620000"/>
            <a:ext cx="8424000" cy="4680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5" name="Fußzeilenplatzhalter 4"/>
          <p:cNvSpPr>
            <a:spLocks noGrp="1"/>
          </p:cNvSpPr>
          <p:nvPr>
            <p:ph type="ftr" sz="quarter" idx="3"/>
          </p:nvPr>
        </p:nvSpPr>
        <p:spPr>
          <a:xfrm>
            <a:off x="985837" y="6516000"/>
            <a:ext cx="6300000" cy="342000"/>
          </a:xfrm>
          <a:prstGeom prst="rect">
            <a:avLst/>
          </a:prstGeom>
        </p:spPr>
        <p:txBody>
          <a:bodyPr vert="horz" lIns="0" tIns="0" rIns="0" bIns="0" rtlCol="0" anchor="ctr"/>
          <a:lstStyle>
            <a:lvl1pPr algn="l">
              <a:defRPr sz="1200" baseline="0" dirty="0" smtClean="0">
                <a:solidFill>
                  <a:schemeClr val="bg1"/>
                </a:solidFill>
                <a:latin typeface="+mn-lt"/>
              </a:defRPr>
            </a:lvl1pPr>
          </a:lstStyle>
          <a:p>
            <a:pPr>
              <a:defRPr/>
            </a:pPr>
            <a:endParaRPr lang="de-DE" dirty="0"/>
          </a:p>
        </p:txBody>
      </p:sp>
      <p:sp>
        <p:nvSpPr>
          <p:cNvPr id="6" name="Foliennummernplatzhalter 5"/>
          <p:cNvSpPr>
            <a:spLocks noGrp="1"/>
          </p:cNvSpPr>
          <p:nvPr>
            <p:ph type="sldNum" sz="quarter" idx="4"/>
          </p:nvPr>
        </p:nvSpPr>
        <p:spPr>
          <a:xfrm>
            <a:off x="0" y="6516000"/>
            <a:ext cx="827998" cy="360000"/>
          </a:xfrm>
          <a:prstGeom prst="rect">
            <a:avLst/>
          </a:prstGeom>
          <a:solidFill>
            <a:schemeClr val="bg2"/>
          </a:solidFill>
          <a:ln>
            <a:noFill/>
          </a:ln>
        </p:spPr>
        <p:txBody>
          <a:bodyPr vert="horz" lIns="0" tIns="0" rIns="360000" bIns="0" rtlCol="0" anchor="ctr"/>
          <a:lstStyle>
            <a:lvl1pPr algn="r">
              <a:tabLst/>
              <a:defRPr sz="1200" baseline="0" smtClean="0">
                <a:solidFill>
                  <a:schemeClr val="bg2">
                    <a:lumMod val="50000"/>
                  </a:schemeClr>
                </a:solidFill>
                <a:latin typeface="+mn-lt"/>
              </a:defRPr>
            </a:lvl1pPr>
          </a:lstStyle>
          <a:p>
            <a:pPr>
              <a:defRPr/>
            </a:pPr>
            <a:fld id="{BE16825E-7BD2-F449-8D0E-8E5982C79E02}" type="slidenum">
              <a:rPr lang="de-DE" smtClean="0"/>
              <a:pPr>
                <a:defRPr/>
              </a:pPr>
              <a:t>‹Nr.›</a:t>
            </a:fld>
            <a:endParaRPr lang="de-DE" dirty="0"/>
          </a:p>
        </p:txBody>
      </p:sp>
      <p:sp>
        <p:nvSpPr>
          <p:cNvPr id="2" name="Rechteck 1"/>
          <p:cNvSpPr/>
          <p:nvPr/>
        </p:nvSpPr>
        <p:spPr>
          <a:xfrm>
            <a:off x="0" y="0"/>
            <a:ext cx="827998" cy="82799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Textfeld 7"/>
          <p:cNvSpPr txBox="1"/>
          <p:nvPr/>
        </p:nvSpPr>
        <p:spPr>
          <a:xfrm>
            <a:off x="6517560" y="6594667"/>
            <a:ext cx="2281465" cy="184666"/>
          </a:xfrm>
          <a:prstGeom prst="rect">
            <a:avLst/>
          </a:prstGeom>
          <a:noFill/>
        </p:spPr>
        <p:txBody>
          <a:bodyPr wrap="square" lIns="0" tIns="0" rIns="0" bIns="0" rtlCol="0" anchor="ctr" anchorCtr="0">
            <a:spAutoFit/>
          </a:bodyPr>
          <a:lstStyle/>
          <a:p>
            <a:pPr algn="r"/>
            <a:r>
              <a:rPr lang="de-DE" sz="1200" dirty="0" err="1" smtClean="0">
                <a:solidFill>
                  <a:schemeClr val="bg1"/>
                </a:solidFill>
                <a:latin typeface="+mn-lt"/>
              </a:rPr>
              <a:t>www.hhu.de</a:t>
            </a:r>
            <a:endParaRPr lang="de-DE" sz="1200" dirty="0">
              <a:solidFill>
                <a:schemeClr val="bg1"/>
              </a:solidFill>
              <a:latin typeface="+mn-lt"/>
            </a:endParaRPr>
          </a:p>
        </p:txBody>
      </p:sp>
      <p:pic>
        <p:nvPicPr>
          <p:cNvPr id="10" name="Bild 9" descr="HHU_Logo_rgb.eps"/>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395213" y="0"/>
            <a:ext cx="1747200" cy="1008000"/>
          </a:xfrm>
          <a:prstGeom prst="rect">
            <a:avLst/>
          </a:prstGeom>
        </p:spPr>
      </p:pic>
    </p:spTree>
    <p:extLst>
      <p:ext uri="{BB962C8B-B14F-4D97-AF65-F5344CB8AC3E}">
        <p14:creationId xmlns:p14="http://schemas.microsoft.com/office/powerpoint/2010/main" val="162329506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timing>
    <p:tnLst>
      <p:par>
        <p:cTn id="1" dur="indefinite" restart="never" nodeType="tmRoot"/>
      </p:par>
    </p:tnLst>
  </p:timing>
  <p:hf hdr="0"/>
  <p:txStyles>
    <p:titleStyle>
      <a:lvl1pPr algn="l" defTabSz="457200" rtl="0" eaLnBrk="1" fontAlgn="base" hangingPunct="1">
        <a:spcBef>
          <a:spcPct val="0"/>
        </a:spcBef>
        <a:spcAft>
          <a:spcPct val="0"/>
        </a:spcAft>
        <a:defRPr sz="3200" b="0" i="0" kern="1200" cap="none">
          <a:solidFill>
            <a:schemeClr val="tx2"/>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2pPr>
      <a:lvl3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3pPr>
      <a:lvl4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4pPr>
      <a:lvl5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5pPr>
      <a:lvl6pPr marL="4572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6pPr>
      <a:lvl7pPr marL="9144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7pPr>
      <a:lvl8pPr marL="13716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8pPr>
      <a:lvl9pPr marL="18288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9pPr>
    </p:titleStyle>
    <p:bodyStyle>
      <a:lvl1pPr marL="0" indent="-360000" algn="l" defTabSz="457200" rtl="0" eaLnBrk="1" fontAlgn="base" hangingPunct="1">
        <a:spcBef>
          <a:spcPts val="0"/>
        </a:spcBef>
        <a:spcAft>
          <a:spcPts val="1000"/>
        </a:spcAft>
        <a:buClr>
          <a:schemeClr val="tx2"/>
        </a:buClr>
        <a:buSzPct val="115000"/>
        <a:buFont typeface="Wingdings" charset="0"/>
        <a:buChar char="§"/>
        <a:tabLst>
          <a:tab pos="361950" algn="l"/>
        </a:tabLst>
        <a:defRPr sz="2600" kern="1200">
          <a:solidFill>
            <a:schemeClr val="tx1"/>
          </a:solidFill>
          <a:latin typeface="+mn-lt"/>
          <a:ea typeface="ＭＳ Ｐゴシック" charset="0"/>
          <a:cs typeface="ＭＳ Ｐゴシック" charset="0"/>
        </a:defRPr>
      </a:lvl1pPr>
      <a:lvl2pPr marL="633600" indent="-273600" algn="l" defTabSz="457200" rtl="0" eaLnBrk="1" fontAlgn="base" hangingPunct="1">
        <a:spcBef>
          <a:spcPts val="0"/>
        </a:spcBef>
        <a:spcAft>
          <a:spcPts val="1000"/>
        </a:spcAft>
        <a:buClr>
          <a:schemeClr val="bg2"/>
        </a:buClr>
        <a:buSzPct val="115000"/>
        <a:buFont typeface="Wingdings" charset="0"/>
        <a:buChar char="§"/>
        <a:defRPr sz="2400" kern="1200">
          <a:solidFill>
            <a:schemeClr val="tx1"/>
          </a:solidFill>
          <a:latin typeface="+mn-lt"/>
          <a:ea typeface="ＭＳ Ｐゴシック" charset="0"/>
          <a:cs typeface="+mn-cs"/>
        </a:defRPr>
      </a:lvl2pPr>
      <a:lvl3pPr marL="856800" indent="-230400" algn="l" defTabSz="457200" rtl="0" eaLnBrk="1" fontAlgn="base" hangingPunct="1">
        <a:spcBef>
          <a:spcPts val="0"/>
        </a:spcBef>
        <a:spcAft>
          <a:spcPts val="1000"/>
        </a:spcAft>
        <a:buClr>
          <a:schemeClr val="bg2"/>
        </a:buClr>
        <a:buSzPct val="115000"/>
        <a:buFont typeface="Wingdings" charset="0"/>
        <a:buChar char="§"/>
        <a:defRPr sz="20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4pPr>
      <a:lvl5pPr marL="20574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8" name="Titelplatzhalter 1"/>
          <p:cNvSpPr>
            <a:spLocks noGrp="1"/>
          </p:cNvSpPr>
          <p:nvPr>
            <p:ph type="title"/>
          </p:nvPr>
        </p:nvSpPr>
        <p:spPr bwMode="auto">
          <a:xfrm>
            <a:off x="877961" y="0"/>
            <a:ext cx="6480000" cy="827999"/>
          </a:xfrm>
          <a:prstGeom prst="rect">
            <a:avLst/>
          </a:prstGeom>
          <a:solidFill>
            <a:schemeClr val="bg2"/>
          </a:solidFill>
          <a:ln>
            <a:noFill/>
          </a:ln>
          <a:extLs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de-DE" dirty="0"/>
              <a:t>Mastertitelformat bearbeiten</a:t>
            </a:r>
          </a:p>
        </p:txBody>
      </p:sp>
      <p:sp>
        <p:nvSpPr>
          <p:cNvPr id="1029" name="Textplatzhalter 2"/>
          <p:cNvSpPr>
            <a:spLocks noGrp="1"/>
          </p:cNvSpPr>
          <p:nvPr>
            <p:ph type="body" idx="1"/>
          </p:nvPr>
        </p:nvSpPr>
        <p:spPr bwMode="auto">
          <a:xfrm>
            <a:off x="352799" y="1620000"/>
            <a:ext cx="6998400"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smtClean="0"/>
              <a:t>Zweite Ebene</a:t>
            </a:r>
            <a:endParaRPr lang="de-DE" dirty="0"/>
          </a:p>
          <a:p>
            <a:pPr lvl="2"/>
            <a:r>
              <a:rPr lang="de-DE" dirty="0"/>
              <a:t>Dritte Ebene</a:t>
            </a:r>
          </a:p>
        </p:txBody>
      </p:sp>
      <p:sp>
        <p:nvSpPr>
          <p:cNvPr id="5" name="Fußzeilenplatzhalter 4"/>
          <p:cNvSpPr>
            <a:spLocks noGrp="1"/>
          </p:cNvSpPr>
          <p:nvPr>
            <p:ph type="ftr" sz="quarter" idx="3"/>
          </p:nvPr>
        </p:nvSpPr>
        <p:spPr>
          <a:xfrm>
            <a:off x="878400" y="6516000"/>
            <a:ext cx="6480000" cy="360000"/>
          </a:xfrm>
          <a:prstGeom prst="rect">
            <a:avLst/>
          </a:prstGeom>
        </p:spPr>
        <p:txBody>
          <a:bodyPr vert="horz" lIns="91440" tIns="45720" rIns="91440" bIns="45720" rtlCol="0" anchor="ctr"/>
          <a:lstStyle>
            <a:lvl1pPr algn="l">
              <a:defRPr sz="1200" baseline="0" dirty="0" smtClean="0">
                <a:solidFill>
                  <a:schemeClr val="bg2">
                    <a:lumMod val="50000"/>
                  </a:schemeClr>
                </a:solidFill>
                <a:latin typeface="+mn-lt"/>
              </a:defRPr>
            </a:lvl1pPr>
          </a:lstStyle>
          <a:p>
            <a:pPr>
              <a:defRPr/>
            </a:pPr>
            <a:endParaRPr lang="de-DE" dirty="0">
              <a:latin typeface="HHU Celeste Sans"/>
            </a:endParaRPr>
          </a:p>
        </p:txBody>
      </p:sp>
      <p:sp>
        <p:nvSpPr>
          <p:cNvPr id="6" name="Foliennummernplatzhalter 5"/>
          <p:cNvSpPr>
            <a:spLocks noGrp="1"/>
          </p:cNvSpPr>
          <p:nvPr>
            <p:ph type="sldNum" sz="quarter" idx="4"/>
          </p:nvPr>
        </p:nvSpPr>
        <p:spPr>
          <a:xfrm>
            <a:off x="0" y="6516000"/>
            <a:ext cx="827998" cy="360000"/>
          </a:xfrm>
          <a:prstGeom prst="rect">
            <a:avLst/>
          </a:prstGeom>
          <a:solidFill>
            <a:schemeClr val="bg2"/>
          </a:solidFill>
        </p:spPr>
        <p:txBody>
          <a:bodyPr vert="horz" lIns="0" tIns="0" rIns="360000" bIns="0" rtlCol="0" anchor="ctr"/>
          <a:lstStyle>
            <a:lvl1pPr algn="r">
              <a:defRPr sz="1200" baseline="0" smtClean="0">
                <a:solidFill>
                  <a:schemeClr val="bg2">
                    <a:lumMod val="50000"/>
                  </a:schemeClr>
                </a:solidFill>
                <a:latin typeface="+mn-lt"/>
              </a:defRPr>
            </a:lvl1pPr>
          </a:lstStyle>
          <a:p>
            <a:pPr>
              <a:defRPr/>
            </a:pPr>
            <a:fld id="{BE16825E-7BD2-F449-8D0E-8E5982C79E02}" type="slidenum">
              <a:rPr lang="de-DE" smtClean="0">
                <a:latin typeface="HHU Celeste Sans"/>
              </a:rPr>
              <a:pPr>
                <a:defRPr/>
              </a:pPr>
              <a:t>‹Nr.›</a:t>
            </a:fld>
            <a:endParaRPr lang="de-DE" dirty="0">
              <a:latin typeface="HHU Celeste Sans"/>
            </a:endParaRPr>
          </a:p>
        </p:txBody>
      </p:sp>
      <p:sp>
        <p:nvSpPr>
          <p:cNvPr id="2" name="Rechteck 1"/>
          <p:cNvSpPr/>
          <p:nvPr/>
        </p:nvSpPr>
        <p:spPr>
          <a:xfrm>
            <a:off x="0" y="0"/>
            <a:ext cx="827998" cy="82799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prstClr val="white"/>
              </a:solidFill>
              <a:latin typeface="HHU Celeste Sans"/>
            </a:endParaRPr>
          </a:p>
        </p:txBody>
      </p:sp>
      <p:sp>
        <p:nvSpPr>
          <p:cNvPr id="19" name="Rechteck 18"/>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7" name="Rechteck 26"/>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8" name="Rechteck 27"/>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9" name="Rechteck 28"/>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3" name="Rechteck 12"/>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de-DE" dirty="0">
              <a:solidFill>
                <a:srgbClr val="D9DADB"/>
              </a:solidFill>
              <a:latin typeface="HHU Celeste Sans"/>
            </a:endParaRPr>
          </a:p>
        </p:txBody>
      </p:sp>
      <p:pic>
        <p:nvPicPr>
          <p:cNvPr id="7" name="Bild 6" descr="HHU_Logo_rgb.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spTree>
    <p:extLst>
      <p:ext uri="{BB962C8B-B14F-4D97-AF65-F5344CB8AC3E}">
        <p14:creationId xmlns:p14="http://schemas.microsoft.com/office/powerpoint/2010/main" val="137471804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iming>
    <p:tnLst>
      <p:par>
        <p:cTn id="1" dur="indefinite" restart="never" nodeType="tmRoot"/>
      </p:par>
    </p:tnLst>
  </p:timing>
  <p:hf sldNum="0" hdr="0" ftr="0" dt="0"/>
  <p:txStyles>
    <p:titleStyle>
      <a:lvl1pPr algn="l" defTabSz="457200" rtl="0" eaLnBrk="1" fontAlgn="base" hangingPunct="1">
        <a:spcBef>
          <a:spcPct val="0"/>
        </a:spcBef>
        <a:spcAft>
          <a:spcPct val="0"/>
        </a:spcAft>
        <a:defRPr sz="3200" b="0" i="0" kern="1200" cap="none">
          <a:solidFill>
            <a:srgbClr val="006AB3"/>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2pPr>
      <a:lvl3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3pPr>
      <a:lvl4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4pPr>
      <a:lvl5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5pPr>
      <a:lvl6pPr marL="4572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6pPr>
      <a:lvl7pPr marL="9144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7pPr>
      <a:lvl8pPr marL="13716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8pPr>
      <a:lvl9pPr marL="18288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9pPr>
    </p:titleStyle>
    <p:bodyStyle>
      <a:lvl1pPr marL="0" indent="-360000" algn="l" defTabSz="457200" rtl="0" eaLnBrk="1" fontAlgn="base" hangingPunct="1">
        <a:spcBef>
          <a:spcPts val="0"/>
        </a:spcBef>
        <a:spcAft>
          <a:spcPts val="1000"/>
        </a:spcAft>
        <a:buClr>
          <a:srgbClr val="006AB3"/>
        </a:buClr>
        <a:buSzPct val="115000"/>
        <a:buFont typeface="Wingdings" charset="0"/>
        <a:buChar char="§"/>
        <a:tabLst>
          <a:tab pos="355600" algn="l"/>
          <a:tab pos="630238" algn="l"/>
          <a:tab pos="896938" algn="l"/>
        </a:tabLst>
        <a:defRPr sz="2600" kern="1200">
          <a:solidFill>
            <a:schemeClr val="tx1"/>
          </a:solidFill>
          <a:latin typeface="+mn-lt"/>
          <a:ea typeface="ＭＳ Ｐゴシック" charset="0"/>
          <a:cs typeface="ＭＳ Ｐゴシック" charset="0"/>
        </a:defRPr>
      </a:lvl1pPr>
      <a:lvl2pPr marL="633600" indent="-273600" algn="l" defTabSz="457200" rtl="0" eaLnBrk="1" fontAlgn="base" hangingPunct="1">
        <a:spcBef>
          <a:spcPts val="0"/>
        </a:spcBef>
        <a:spcAft>
          <a:spcPts val="1000"/>
        </a:spcAft>
        <a:buClr>
          <a:schemeClr val="bg2"/>
        </a:buClr>
        <a:buSzPct val="115000"/>
        <a:buFont typeface="Wingdings" charset="0"/>
        <a:buChar char="§"/>
        <a:defRPr sz="2400" kern="1200">
          <a:solidFill>
            <a:schemeClr val="tx1"/>
          </a:solidFill>
          <a:latin typeface="HHU Celeste Sans"/>
          <a:ea typeface="ＭＳ Ｐゴシック" charset="0"/>
          <a:cs typeface="+mn-cs"/>
        </a:defRPr>
      </a:lvl2pPr>
      <a:lvl3pPr marL="856800" indent="-228600" algn="l" defTabSz="457200" rtl="0" eaLnBrk="1" fontAlgn="base" hangingPunct="1">
        <a:spcBef>
          <a:spcPts val="0"/>
        </a:spcBef>
        <a:spcAft>
          <a:spcPts val="1000"/>
        </a:spcAft>
        <a:buClr>
          <a:schemeClr val="bg2"/>
        </a:buClr>
        <a:buSzPct val="115000"/>
        <a:buFont typeface="Wingdings" charset="0"/>
        <a:buChar char="§"/>
        <a:defRPr sz="2000" kern="1200">
          <a:solidFill>
            <a:schemeClr val="tx1"/>
          </a:solidFill>
          <a:latin typeface="HHU Celeste Sans"/>
          <a:ea typeface="ＭＳ Ｐゴシック" charset="0"/>
          <a:cs typeface="+mn-cs"/>
        </a:defRPr>
      </a:lvl3pPr>
      <a:lvl4pPr marL="16002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4pPr>
      <a:lvl5pPr marL="20574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7"/>
          <p:cNvSpPr>
            <a:spLocks noGrp="1"/>
          </p:cNvSpPr>
          <p:nvPr>
            <p:ph type="ctrTitle"/>
          </p:nvPr>
        </p:nvSpPr>
        <p:spPr/>
        <p:txBody>
          <a:bodyPr/>
          <a:lstStyle/>
          <a:p>
            <a:r>
              <a:rPr lang="de-DE" dirty="0" smtClean="0"/>
              <a:t>Internationale Kompetenz ohne Auslandserfahrung - ist das überhaupt möglich?</a:t>
            </a:r>
            <a:endParaRPr lang="de-DE" dirty="0"/>
          </a:p>
        </p:txBody>
      </p:sp>
      <p:pic>
        <p:nvPicPr>
          <p:cNvPr id="22" name="Bildplatzhalter 21"/>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22268" r="22268"/>
          <a:stretch>
            <a:fillRect/>
          </a:stretch>
        </p:blipFill>
        <p:spPr>
          <a:xfrm>
            <a:off x="126814" y="1270801"/>
            <a:ext cx="7121641" cy="3211301"/>
          </a:xfrm>
        </p:spPr>
      </p:pic>
    </p:spTree>
    <p:extLst>
      <p:ext uri="{BB962C8B-B14F-4D97-AF65-F5344CB8AC3E}">
        <p14:creationId xmlns:p14="http://schemas.microsoft.com/office/powerpoint/2010/main" val="3896831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sp>
        <p:nvSpPr>
          <p:cNvPr id="3" name="Inhaltsplatzhalter 2"/>
          <p:cNvSpPr>
            <a:spLocks noGrp="1"/>
          </p:cNvSpPr>
          <p:nvPr>
            <p:ph idx="1"/>
          </p:nvPr>
        </p:nvSpPr>
        <p:spPr>
          <a:xfrm>
            <a:off x="352800" y="1911785"/>
            <a:ext cx="8424000" cy="4680000"/>
          </a:xfrm>
        </p:spPr>
        <p:txBody>
          <a:bodyPr/>
          <a:lstStyle/>
          <a:p>
            <a:r>
              <a:rPr lang="de-DE" dirty="0" smtClean="0"/>
              <a:t>Sprachkursangebot des Sprachenzentrums</a:t>
            </a:r>
          </a:p>
          <a:p>
            <a:r>
              <a:rPr lang="de-DE" dirty="0" smtClean="0"/>
              <a:t>Förderung und Sichtbarmachung der fremdsprachigen Lehrangebote</a:t>
            </a:r>
          </a:p>
          <a:p>
            <a:r>
              <a:rPr lang="de-DE" dirty="0" smtClean="0"/>
              <a:t>Multilinguale kulturelle Angebote</a:t>
            </a:r>
          </a:p>
          <a:p>
            <a:r>
              <a:rPr lang="de-DE" dirty="0" smtClean="0"/>
              <a:t>Sprachtandems</a:t>
            </a:r>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10</a:t>
            </a:fld>
            <a:endParaRPr lang="de-DE" dirty="0"/>
          </a:p>
        </p:txBody>
      </p:sp>
      <p:sp>
        <p:nvSpPr>
          <p:cNvPr id="6" name="Textplatzhalter 5"/>
          <p:cNvSpPr>
            <a:spLocks noGrp="1"/>
          </p:cNvSpPr>
          <p:nvPr>
            <p:ph type="body" sz="quarter" idx="18"/>
          </p:nvPr>
        </p:nvSpPr>
        <p:spPr/>
        <p:txBody>
          <a:bodyPr/>
          <a:lstStyle/>
          <a:p>
            <a:r>
              <a:rPr lang="de-DE" dirty="0" smtClean="0"/>
              <a:t>Mehrsprachigkeit</a:t>
            </a:r>
            <a:endParaRPr lang="de-DE" dirty="0"/>
          </a:p>
        </p:txBody>
      </p:sp>
    </p:spTree>
    <p:extLst>
      <p:ext uri="{BB962C8B-B14F-4D97-AF65-F5344CB8AC3E}">
        <p14:creationId xmlns:p14="http://schemas.microsoft.com/office/powerpoint/2010/main" val="103877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sp>
        <p:nvSpPr>
          <p:cNvPr id="3" name="Inhaltsplatzhalter 2"/>
          <p:cNvSpPr>
            <a:spLocks noGrp="1"/>
          </p:cNvSpPr>
          <p:nvPr>
            <p:ph idx="1"/>
          </p:nvPr>
        </p:nvSpPr>
        <p:spPr>
          <a:xfrm>
            <a:off x="352800" y="1726791"/>
            <a:ext cx="8424000" cy="4680000"/>
          </a:xfrm>
        </p:spPr>
        <p:txBody>
          <a:bodyPr/>
          <a:lstStyle/>
          <a:p>
            <a:r>
              <a:rPr lang="de-DE" dirty="0" smtClean="0"/>
              <a:t>Mentoren- bzw. Buddy-Programme</a:t>
            </a:r>
          </a:p>
          <a:p>
            <a:r>
              <a:rPr lang="de-DE" dirty="0" smtClean="0"/>
              <a:t>Ehrenamtliche Tätigkeiten in internationalen Vereinen</a:t>
            </a:r>
          </a:p>
          <a:p>
            <a:r>
              <a:rPr lang="de-DE" dirty="0" smtClean="0"/>
              <a:t>Gemeinsame kulturelle, sportliche und freizeitliche Aktivitäten der Studierenden aus dem In- und Ausland</a:t>
            </a:r>
          </a:p>
          <a:p>
            <a:r>
              <a:rPr lang="de-DE" dirty="0" smtClean="0"/>
              <a:t>Integrative Projekte in Einführungsveranstaltungen, Studentenwohnheimen etc. </a:t>
            </a:r>
          </a:p>
          <a:p>
            <a:pPr indent="0">
              <a:buNone/>
            </a:pPr>
            <a:r>
              <a:rPr lang="de-DE" dirty="0" smtClean="0"/>
              <a:t> </a:t>
            </a:r>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11</a:t>
            </a:fld>
            <a:endParaRPr lang="de-DE" dirty="0"/>
          </a:p>
        </p:txBody>
      </p:sp>
      <p:sp>
        <p:nvSpPr>
          <p:cNvPr id="6" name="Textplatzhalter 5"/>
          <p:cNvSpPr>
            <a:spLocks noGrp="1"/>
          </p:cNvSpPr>
          <p:nvPr>
            <p:ph type="body" sz="quarter" idx="18"/>
          </p:nvPr>
        </p:nvSpPr>
        <p:spPr>
          <a:xfrm>
            <a:off x="0" y="937577"/>
            <a:ext cx="7357961" cy="476190"/>
          </a:xfrm>
        </p:spPr>
        <p:txBody>
          <a:bodyPr/>
          <a:lstStyle/>
          <a:p>
            <a:r>
              <a:rPr lang="de-DE" dirty="0" smtClean="0"/>
              <a:t>Integrative sozio-kulturelle Angebote</a:t>
            </a:r>
            <a:endParaRPr lang="de-DE" dirty="0"/>
          </a:p>
        </p:txBody>
      </p:sp>
    </p:spTree>
    <p:extLst>
      <p:ext uri="{BB962C8B-B14F-4D97-AF65-F5344CB8AC3E}">
        <p14:creationId xmlns:p14="http://schemas.microsoft.com/office/powerpoint/2010/main" val="1920114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sp>
        <p:nvSpPr>
          <p:cNvPr id="3" name="Inhaltsplatzhalter 2"/>
          <p:cNvSpPr>
            <a:spLocks noGrp="1"/>
          </p:cNvSpPr>
          <p:nvPr>
            <p:ph idx="1"/>
          </p:nvPr>
        </p:nvSpPr>
        <p:spPr/>
        <p:txBody>
          <a:bodyPr/>
          <a:lstStyle/>
          <a:p>
            <a:pPr lvl="0"/>
            <a:r>
              <a:rPr lang="de-DE" b="1" dirty="0"/>
              <a:t>Das Potenzial der Studierenden aus dem Ausland und der Bildungsinländer zur Internationalisierung nutzen. </a:t>
            </a:r>
            <a:r>
              <a:rPr lang="de-DE" dirty="0"/>
              <a:t>Welche Konzepte versprechen Erfolg?</a:t>
            </a:r>
          </a:p>
          <a:p>
            <a:pPr lvl="0"/>
            <a:r>
              <a:rPr lang="de-DE" dirty="0" smtClean="0">
                <a:effectLst>
                  <a:outerShdw blurRad="38100" dist="38100" dir="2700000" algn="tl">
                    <a:srgbClr val="000000">
                      <a:alpha val="43137"/>
                    </a:srgbClr>
                  </a:outerShdw>
                </a:effectLst>
              </a:rPr>
              <a:t>Lehre</a:t>
            </a:r>
            <a:r>
              <a:rPr lang="de-DE" dirty="0">
                <a:effectLst>
                  <a:outerShdw blurRad="38100" dist="38100" dir="2700000" algn="tl">
                    <a:srgbClr val="000000">
                      <a:alpha val="43137"/>
                    </a:srgbClr>
                  </a:outerShdw>
                </a:effectLst>
              </a:rPr>
              <a:t>, Forschung </a:t>
            </a:r>
            <a:r>
              <a:rPr lang="de-DE" dirty="0" smtClean="0">
                <a:effectLst>
                  <a:outerShdw blurRad="38100" dist="38100" dir="2700000" algn="tl">
                    <a:srgbClr val="000000">
                      <a:alpha val="43137"/>
                    </a:srgbClr>
                  </a:outerShdw>
                </a:effectLst>
              </a:rPr>
              <a:t>und Verwaltung internationalisieren</a:t>
            </a:r>
            <a:r>
              <a:rPr lang="de-DE" dirty="0"/>
              <a:t>. Welche Impulse kann das International Office geben?</a:t>
            </a:r>
          </a:p>
          <a:p>
            <a:pPr lvl="0"/>
            <a:r>
              <a:rPr lang="de-DE" b="1" dirty="0"/>
              <a:t>Interkulturellen Austausch fördern. </a:t>
            </a:r>
            <a:r>
              <a:rPr lang="de-DE" dirty="0"/>
              <a:t>Welche Anreize könnten die Studierenden dazu motivieren, sich zu engagieren?</a:t>
            </a:r>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12</a:t>
            </a:fld>
            <a:endParaRPr lang="de-DE" dirty="0"/>
          </a:p>
        </p:txBody>
      </p:sp>
      <p:sp>
        <p:nvSpPr>
          <p:cNvPr id="6" name="Textplatzhalter 5"/>
          <p:cNvSpPr>
            <a:spLocks noGrp="1"/>
          </p:cNvSpPr>
          <p:nvPr>
            <p:ph type="body" sz="quarter" idx="18"/>
          </p:nvPr>
        </p:nvSpPr>
        <p:spPr/>
        <p:txBody>
          <a:bodyPr/>
          <a:lstStyle/>
          <a:p>
            <a:r>
              <a:rPr lang="de-DE" dirty="0" smtClean="0"/>
              <a:t>  Fragen</a:t>
            </a:r>
            <a:endParaRPr lang="de-DE" dirty="0"/>
          </a:p>
        </p:txBody>
      </p:sp>
    </p:spTree>
    <p:extLst>
      <p:ext uri="{BB962C8B-B14F-4D97-AF65-F5344CB8AC3E}">
        <p14:creationId xmlns:p14="http://schemas.microsoft.com/office/powerpoint/2010/main" val="1218913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err="1" smtClean="0"/>
              <a:t>Internationalisation</a:t>
            </a:r>
            <a:r>
              <a:rPr lang="de-DE" dirty="0" smtClean="0"/>
              <a:t> </a:t>
            </a:r>
            <a:r>
              <a:rPr lang="de-DE" dirty="0" err="1" smtClean="0"/>
              <a:t>at</a:t>
            </a:r>
            <a:r>
              <a:rPr lang="de-DE" dirty="0" smtClean="0"/>
              <a:t> Home (</a:t>
            </a:r>
            <a:r>
              <a:rPr lang="de-DE" dirty="0" err="1" smtClean="0"/>
              <a:t>IaH</a:t>
            </a:r>
            <a:r>
              <a:rPr lang="de-DE" dirty="0" smtClean="0"/>
              <a:t>)</a:t>
            </a:r>
            <a:endParaRPr lang="de-DE" dirty="0"/>
          </a:p>
        </p:txBody>
      </p:sp>
      <p:sp>
        <p:nvSpPr>
          <p:cNvPr id="5" name="Inhaltsplatzhalter 4"/>
          <p:cNvSpPr>
            <a:spLocks noGrp="1"/>
          </p:cNvSpPr>
          <p:nvPr>
            <p:ph idx="1"/>
          </p:nvPr>
        </p:nvSpPr>
        <p:spPr/>
        <p:txBody>
          <a:bodyPr/>
          <a:lstStyle/>
          <a:p>
            <a:r>
              <a:rPr lang="en-US" dirty="0" smtClean="0"/>
              <a:t>“…any </a:t>
            </a:r>
            <a:r>
              <a:rPr lang="en-US" dirty="0"/>
              <a:t>internationally related activity </a:t>
            </a:r>
            <a:r>
              <a:rPr lang="en-US" dirty="0" smtClean="0"/>
              <a:t>with the </a:t>
            </a:r>
            <a:r>
              <a:rPr lang="en-US" dirty="0"/>
              <a:t>exception of outbound student </a:t>
            </a:r>
            <a:r>
              <a:rPr lang="en-US" dirty="0" smtClean="0"/>
              <a:t>and </a:t>
            </a:r>
            <a:r>
              <a:rPr lang="de-DE" dirty="0" err="1" smtClean="0"/>
              <a:t>staff</a:t>
            </a:r>
            <a:r>
              <a:rPr lang="de-DE" dirty="0" smtClean="0"/>
              <a:t> </a:t>
            </a:r>
            <a:r>
              <a:rPr lang="de-DE" dirty="0" err="1"/>
              <a:t>mobility</a:t>
            </a:r>
            <a:r>
              <a:rPr lang="de-DE" dirty="0"/>
              <a:t>” (Wächter </a:t>
            </a:r>
            <a:r>
              <a:rPr lang="de-DE" dirty="0" smtClean="0"/>
              <a:t>2000)</a:t>
            </a:r>
          </a:p>
          <a:p>
            <a:r>
              <a:rPr lang="de-DE" dirty="0" smtClean="0"/>
              <a:t>Etwa jede/r vierte deutsche Studierende (26%) verfügt über die Erfahrung eines studienbezogenen Auslandsaufenthaltes (HIS, 2007)</a:t>
            </a:r>
          </a:p>
          <a:p>
            <a:r>
              <a:rPr lang="de-DE" dirty="0" smtClean="0"/>
              <a:t>Was tun für </a:t>
            </a:r>
            <a:r>
              <a:rPr lang="de-DE" dirty="0"/>
              <a:t>die </a:t>
            </a:r>
            <a:r>
              <a:rPr lang="de-DE" dirty="0" smtClean="0"/>
              <a:t>restlichen 74%? Wenn </a:t>
            </a:r>
            <a:r>
              <a:rPr lang="de-DE" dirty="0"/>
              <a:t>sie </a:t>
            </a:r>
            <a:r>
              <a:rPr lang="de-DE" dirty="0" smtClean="0"/>
              <a:t>hinaus in die große Welt </a:t>
            </a:r>
            <a:r>
              <a:rPr lang="de-DE" dirty="0"/>
              <a:t>nicht können</a:t>
            </a:r>
            <a:r>
              <a:rPr lang="de-DE" dirty="0" smtClean="0"/>
              <a:t>, </a:t>
            </a:r>
            <a:r>
              <a:rPr lang="de-DE" dirty="0"/>
              <a:t>wie </a:t>
            </a:r>
            <a:r>
              <a:rPr lang="de-DE" dirty="0" smtClean="0"/>
              <a:t>kann diese </a:t>
            </a:r>
            <a:r>
              <a:rPr lang="de-DE" dirty="0"/>
              <a:t>Welt </a:t>
            </a:r>
            <a:r>
              <a:rPr lang="de-DE" dirty="0" smtClean="0"/>
              <a:t>zu ihnen auf den Campus </a:t>
            </a:r>
            <a:r>
              <a:rPr lang="de-DE" dirty="0"/>
              <a:t>gebracht werden</a:t>
            </a:r>
            <a:r>
              <a:rPr lang="de-DE" dirty="0" smtClean="0"/>
              <a:t>?</a:t>
            </a:r>
          </a:p>
          <a:p>
            <a:r>
              <a:rPr lang="de-DE" dirty="0" err="1" smtClean="0"/>
              <a:t>IaH</a:t>
            </a:r>
            <a:r>
              <a:rPr lang="de-DE" dirty="0" smtClean="0"/>
              <a:t> - kein Ersatz für die Mobilität, sondern Ergänzung</a:t>
            </a:r>
            <a:endParaRPr lang="de-DE" dirty="0"/>
          </a:p>
        </p:txBody>
      </p:sp>
      <p:sp>
        <p:nvSpPr>
          <p:cNvPr id="6" name="Textplatzhalter 5"/>
          <p:cNvSpPr>
            <a:spLocks noGrp="1"/>
          </p:cNvSpPr>
          <p:nvPr>
            <p:ph type="body" sz="quarter" idx="18"/>
          </p:nvPr>
        </p:nvSpPr>
        <p:spPr/>
        <p:txBody>
          <a:bodyPr/>
          <a:lstStyle/>
          <a:p>
            <a:r>
              <a:rPr lang="de-DE" dirty="0" smtClean="0"/>
              <a:t>Definition</a:t>
            </a:r>
            <a:endParaRPr lang="de-DE" dirty="0"/>
          </a:p>
        </p:txBody>
      </p:sp>
      <p:sp>
        <p:nvSpPr>
          <p:cNvPr id="2" name="Foliennummernplatzhalter 1"/>
          <p:cNvSpPr>
            <a:spLocks noGrp="1"/>
          </p:cNvSpPr>
          <p:nvPr>
            <p:ph type="sldNum" sz="quarter" idx="12"/>
          </p:nvPr>
        </p:nvSpPr>
        <p:spPr/>
        <p:txBody>
          <a:bodyPr/>
          <a:lstStyle/>
          <a:p>
            <a:pPr>
              <a:defRPr/>
            </a:pPr>
            <a:fld id="{1251EF8B-D4DD-154E-BB81-17B6ED2A4BD8}" type="slidenum">
              <a:rPr lang="de-DE" smtClean="0"/>
              <a:pPr>
                <a:defRPr/>
              </a:pPr>
              <a:t>2</a:t>
            </a:fld>
            <a:endParaRPr lang="de-DE" dirty="0"/>
          </a:p>
        </p:txBody>
      </p:sp>
    </p:spTree>
    <p:extLst>
      <p:ext uri="{BB962C8B-B14F-4D97-AF65-F5344CB8AC3E}">
        <p14:creationId xmlns:p14="http://schemas.microsoft.com/office/powerpoint/2010/main" val="3508474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28837915"/>
              </p:ext>
            </p:extLst>
          </p:nvPr>
        </p:nvGraphicFramePr>
        <p:xfrm>
          <a:off x="352425" y="1619250"/>
          <a:ext cx="8424863" cy="4681538"/>
        </p:xfrm>
        <a:graphic>
          <a:graphicData uri="http://schemas.openxmlformats.org/drawingml/2006/chart">
            <c:chart xmlns:c="http://schemas.openxmlformats.org/drawingml/2006/chart" xmlns:r="http://schemas.openxmlformats.org/officeDocument/2006/relationships" r:id="rId3"/>
          </a:graphicData>
        </a:graphic>
      </p:graphicFrame>
      <p:sp>
        <p:nvSpPr>
          <p:cNvPr id="4" name="Fußzeilenplatzhalter 3"/>
          <p:cNvSpPr>
            <a:spLocks noGrp="1"/>
          </p:cNvSpPr>
          <p:nvPr>
            <p:ph type="ftr" sz="quarter" idx="11"/>
          </p:nvPr>
        </p:nvSpPr>
        <p:spPr/>
        <p:txBody>
          <a:bodyPr/>
          <a:lstStyle/>
          <a:p>
            <a:pPr>
              <a:defRPr/>
            </a:pPr>
            <a:r>
              <a:rPr lang="de-DE" dirty="0"/>
              <a:t>Quelle: HIS, 2007</a:t>
            </a:r>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3</a:t>
            </a:fld>
            <a:endParaRPr lang="de-DE" dirty="0"/>
          </a:p>
        </p:txBody>
      </p:sp>
      <p:sp>
        <p:nvSpPr>
          <p:cNvPr id="6" name="Textplatzhalter 5"/>
          <p:cNvSpPr>
            <a:spLocks noGrp="1"/>
          </p:cNvSpPr>
          <p:nvPr>
            <p:ph type="body" sz="quarter" idx="18"/>
          </p:nvPr>
        </p:nvSpPr>
        <p:spPr/>
        <p:txBody>
          <a:bodyPr/>
          <a:lstStyle/>
          <a:p>
            <a:r>
              <a:rPr lang="de-DE" sz="2000" dirty="0" smtClean="0"/>
              <a:t>Kommunikation mit Studierenden aus dem Ausland</a:t>
            </a:r>
            <a:endParaRPr lang="de-DE" sz="2000" dirty="0"/>
          </a:p>
        </p:txBody>
      </p:sp>
    </p:spTree>
    <p:extLst>
      <p:ext uri="{BB962C8B-B14F-4D97-AF65-F5344CB8AC3E}">
        <p14:creationId xmlns:p14="http://schemas.microsoft.com/office/powerpoint/2010/main" val="1960960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graphicFrame>
        <p:nvGraphicFramePr>
          <p:cNvPr id="7" name="Inhaltsplatzhalter 6" descr="ja, nein, vielleicht" title="Antei"/>
          <p:cNvGraphicFramePr>
            <a:graphicFrameLocks noGrp="1"/>
          </p:cNvGraphicFramePr>
          <p:nvPr>
            <p:ph idx="1"/>
            <p:extLst>
              <p:ext uri="{D42A27DB-BD31-4B8C-83A1-F6EECF244321}">
                <p14:modId xmlns:p14="http://schemas.microsoft.com/office/powerpoint/2010/main" val="3669985266"/>
              </p:ext>
            </p:extLst>
          </p:nvPr>
        </p:nvGraphicFramePr>
        <p:xfrm>
          <a:off x="352425" y="1619250"/>
          <a:ext cx="8424863" cy="4681538"/>
        </p:xfrm>
        <a:graphic>
          <a:graphicData uri="http://schemas.openxmlformats.org/drawingml/2006/chart">
            <c:chart xmlns:c="http://schemas.openxmlformats.org/drawingml/2006/chart" xmlns:r="http://schemas.openxmlformats.org/officeDocument/2006/relationships" r:id="rId3"/>
          </a:graphicData>
        </a:graphic>
      </p:graphicFrame>
      <p:sp>
        <p:nvSpPr>
          <p:cNvPr id="4" name="Fußzeilenplatzhalter 3"/>
          <p:cNvSpPr>
            <a:spLocks noGrp="1"/>
          </p:cNvSpPr>
          <p:nvPr>
            <p:ph type="ftr" sz="quarter" idx="11"/>
          </p:nvPr>
        </p:nvSpPr>
        <p:spPr/>
        <p:txBody>
          <a:bodyPr/>
          <a:lstStyle/>
          <a:p>
            <a:pPr>
              <a:defRPr/>
            </a:pPr>
            <a:endParaRPr lang="de-DE" dirty="0" smtClean="0"/>
          </a:p>
          <a:p>
            <a:pPr>
              <a:defRPr/>
            </a:pPr>
            <a:r>
              <a:rPr lang="de-DE" dirty="0" smtClean="0"/>
              <a:t>Quelle</a:t>
            </a:r>
            <a:r>
              <a:rPr lang="de-DE" dirty="0"/>
              <a:t>: HIS, 2007</a:t>
            </a:r>
          </a:p>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4</a:t>
            </a:fld>
            <a:endParaRPr lang="de-DE" dirty="0"/>
          </a:p>
        </p:txBody>
      </p:sp>
      <p:sp>
        <p:nvSpPr>
          <p:cNvPr id="6" name="Textplatzhalter 5"/>
          <p:cNvSpPr>
            <a:spLocks noGrp="1"/>
          </p:cNvSpPr>
          <p:nvPr>
            <p:ph type="body" sz="quarter" idx="18"/>
          </p:nvPr>
        </p:nvSpPr>
        <p:spPr/>
        <p:txBody>
          <a:bodyPr/>
          <a:lstStyle/>
          <a:p>
            <a:r>
              <a:rPr lang="de-DE" sz="2000" dirty="0" smtClean="0"/>
              <a:t>Bereitschaft zur Kontaktausweitung</a:t>
            </a:r>
            <a:endParaRPr lang="de-DE" sz="2000" dirty="0"/>
          </a:p>
        </p:txBody>
      </p:sp>
    </p:spTree>
    <p:extLst>
      <p:ext uri="{BB962C8B-B14F-4D97-AF65-F5344CB8AC3E}">
        <p14:creationId xmlns:p14="http://schemas.microsoft.com/office/powerpoint/2010/main" val="2169238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551187360"/>
              </p:ext>
            </p:extLst>
          </p:nvPr>
        </p:nvGraphicFramePr>
        <p:xfrm>
          <a:off x="352425" y="1619250"/>
          <a:ext cx="8424863" cy="4681538"/>
        </p:xfrm>
        <a:graphic>
          <a:graphicData uri="http://schemas.openxmlformats.org/drawingml/2006/chart">
            <c:chart xmlns:c="http://schemas.openxmlformats.org/drawingml/2006/chart" xmlns:r="http://schemas.openxmlformats.org/officeDocument/2006/relationships" r:id="rId3"/>
          </a:graphicData>
        </a:graphic>
      </p:graphicFrame>
      <p:sp>
        <p:nvSpPr>
          <p:cNvPr id="4" name="Fußzeilenplatzhalter 3"/>
          <p:cNvSpPr>
            <a:spLocks noGrp="1"/>
          </p:cNvSpPr>
          <p:nvPr>
            <p:ph type="ftr" sz="quarter" idx="11"/>
          </p:nvPr>
        </p:nvSpPr>
        <p:spPr/>
        <p:txBody>
          <a:bodyPr/>
          <a:lstStyle/>
          <a:p>
            <a:pPr>
              <a:defRPr/>
            </a:pPr>
            <a:endParaRPr lang="de-DE" dirty="0" smtClean="0"/>
          </a:p>
          <a:p>
            <a:pPr>
              <a:defRPr/>
            </a:pPr>
            <a:r>
              <a:rPr lang="de-DE" dirty="0" smtClean="0"/>
              <a:t>Quelle</a:t>
            </a:r>
            <a:r>
              <a:rPr lang="de-DE" dirty="0"/>
              <a:t>: HIS, 2007</a:t>
            </a:r>
          </a:p>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5</a:t>
            </a:fld>
            <a:endParaRPr lang="de-DE" dirty="0"/>
          </a:p>
        </p:txBody>
      </p:sp>
      <p:sp>
        <p:nvSpPr>
          <p:cNvPr id="6" name="Textplatzhalter 5"/>
          <p:cNvSpPr>
            <a:spLocks noGrp="1"/>
          </p:cNvSpPr>
          <p:nvPr>
            <p:ph type="body" sz="quarter" idx="18"/>
          </p:nvPr>
        </p:nvSpPr>
        <p:spPr/>
        <p:txBody>
          <a:bodyPr/>
          <a:lstStyle/>
          <a:p>
            <a:r>
              <a:rPr lang="de-DE" sz="2000" dirty="0" smtClean="0"/>
              <a:t>Internationalität der Studiengänge aus studentischer Sicht nach Hochschulart</a:t>
            </a:r>
            <a:endParaRPr lang="de-DE" sz="2000" dirty="0"/>
          </a:p>
        </p:txBody>
      </p:sp>
    </p:spTree>
    <p:extLst>
      <p:ext uri="{BB962C8B-B14F-4D97-AF65-F5344CB8AC3E}">
        <p14:creationId xmlns:p14="http://schemas.microsoft.com/office/powerpoint/2010/main" val="266250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951211807"/>
              </p:ext>
            </p:extLst>
          </p:nvPr>
        </p:nvGraphicFramePr>
        <p:xfrm>
          <a:off x="352425" y="1619250"/>
          <a:ext cx="8424863" cy="4681538"/>
        </p:xfrm>
        <a:graphic>
          <a:graphicData uri="http://schemas.openxmlformats.org/drawingml/2006/chart">
            <c:chart xmlns:c="http://schemas.openxmlformats.org/drawingml/2006/chart" xmlns:r="http://schemas.openxmlformats.org/officeDocument/2006/relationships" r:id="rId3"/>
          </a:graphicData>
        </a:graphic>
      </p:graphicFrame>
      <p:sp>
        <p:nvSpPr>
          <p:cNvPr id="4" name="Fußzeilenplatzhalter 3"/>
          <p:cNvSpPr>
            <a:spLocks noGrp="1"/>
          </p:cNvSpPr>
          <p:nvPr>
            <p:ph type="ftr" sz="quarter" idx="11"/>
          </p:nvPr>
        </p:nvSpPr>
        <p:spPr/>
        <p:txBody>
          <a:bodyPr/>
          <a:lstStyle/>
          <a:p>
            <a:pPr>
              <a:defRPr/>
            </a:pPr>
            <a:endParaRPr lang="de-DE" dirty="0" smtClean="0"/>
          </a:p>
          <a:p>
            <a:pPr>
              <a:defRPr/>
            </a:pPr>
            <a:r>
              <a:rPr lang="de-DE" dirty="0" smtClean="0"/>
              <a:t>Quelle</a:t>
            </a:r>
            <a:r>
              <a:rPr lang="de-DE" dirty="0"/>
              <a:t>: HIS, 2007</a:t>
            </a:r>
          </a:p>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6</a:t>
            </a:fld>
            <a:endParaRPr lang="de-DE" dirty="0"/>
          </a:p>
        </p:txBody>
      </p:sp>
      <p:sp>
        <p:nvSpPr>
          <p:cNvPr id="6" name="Textplatzhalter 5"/>
          <p:cNvSpPr>
            <a:spLocks noGrp="1"/>
          </p:cNvSpPr>
          <p:nvPr>
            <p:ph type="body" sz="quarter" idx="18"/>
          </p:nvPr>
        </p:nvSpPr>
        <p:spPr/>
        <p:txBody>
          <a:bodyPr/>
          <a:lstStyle/>
          <a:p>
            <a:r>
              <a:rPr lang="de-DE" sz="2000" dirty="0" smtClean="0"/>
              <a:t>Notwendigkeit weiterer Internationalisierung aus studentischer Sicht</a:t>
            </a:r>
            <a:endParaRPr lang="de-DE" sz="2000" dirty="0"/>
          </a:p>
        </p:txBody>
      </p:sp>
    </p:spTree>
    <p:extLst>
      <p:ext uri="{BB962C8B-B14F-4D97-AF65-F5344CB8AC3E}">
        <p14:creationId xmlns:p14="http://schemas.microsoft.com/office/powerpoint/2010/main" val="2963709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94110392"/>
              </p:ext>
            </p:extLst>
          </p:nvPr>
        </p:nvGraphicFramePr>
        <p:xfrm>
          <a:off x="352425" y="1619250"/>
          <a:ext cx="8424863"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7</a:t>
            </a:fld>
            <a:endParaRPr lang="de-DE" dirty="0"/>
          </a:p>
        </p:txBody>
      </p:sp>
      <p:sp>
        <p:nvSpPr>
          <p:cNvPr id="6" name="Textplatzhalter 5"/>
          <p:cNvSpPr>
            <a:spLocks noGrp="1"/>
          </p:cNvSpPr>
          <p:nvPr>
            <p:ph type="body" sz="quarter" idx="18"/>
          </p:nvPr>
        </p:nvSpPr>
        <p:spPr/>
        <p:txBody>
          <a:bodyPr/>
          <a:lstStyle/>
          <a:p>
            <a:r>
              <a:rPr lang="de-DE" dirty="0" smtClean="0"/>
              <a:t>Dimensionen</a:t>
            </a:r>
            <a:endParaRPr lang="de-DE" dirty="0"/>
          </a:p>
        </p:txBody>
      </p:sp>
    </p:spTree>
    <p:extLst>
      <p:ext uri="{BB962C8B-B14F-4D97-AF65-F5344CB8AC3E}">
        <p14:creationId xmlns:p14="http://schemas.microsoft.com/office/powerpoint/2010/main" val="1161732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sp>
        <p:nvSpPr>
          <p:cNvPr id="3" name="Inhaltsplatzhalter 2"/>
          <p:cNvSpPr>
            <a:spLocks noGrp="1"/>
          </p:cNvSpPr>
          <p:nvPr>
            <p:ph idx="1"/>
          </p:nvPr>
        </p:nvSpPr>
        <p:spPr>
          <a:xfrm>
            <a:off x="286055" y="2204803"/>
            <a:ext cx="8424000" cy="4680000"/>
          </a:xfrm>
        </p:spPr>
        <p:txBody>
          <a:bodyPr/>
          <a:lstStyle/>
          <a:p>
            <a:r>
              <a:rPr lang="de-DE" dirty="0" smtClean="0"/>
              <a:t>Internationale (fremdsprachige) Studiengänge</a:t>
            </a:r>
          </a:p>
          <a:p>
            <a:r>
              <a:rPr lang="de-DE" dirty="0" smtClean="0"/>
              <a:t>International ausgerichtete Lehrmodule (Internationale Wirtschaft, EU-Recht, Kulturvergleichende Psychologie, etc.)</a:t>
            </a:r>
          </a:p>
          <a:p>
            <a:r>
              <a:rPr lang="de-DE" dirty="0" smtClean="0"/>
              <a:t>Interkulturelle Kommunikation und Sensibilisierung</a:t>
            </a:r>
          </a:p>
          <a:p>
            <a:r>
              <a:rPr lang="de-DE" dirty="0" smtClean="0"/>
              <a:t>Regional- und Länderkompetenzen</a:t>
            </a:r>
          </a:p>
          <a:p>
            <a:pPr indent="0">
              <a:buNone/>
            </a:pPr>
            <a:endParaRPr lang="de-DE" dirty="0" smtClean="0"/>
          </a:p>
          <a:p>
            <a:endParaRPr lang="de-DE" dirty="0" smtClean="0"/>
          </a:p>
          <a:p>
            <a:endParaRPr lang="de-DE" dirty="0" smtClean="0"/>
          </a:p>
          <a:p>
            <a:endParaRPr lang="de-DE" dirty="0" smtClean="0"/>
          </a:p>
          <a:p>
            <a:endParaRPr lang="de-DE" dirty="0" smtClean="0"/>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8</a:t>
            </a:fld>
            <a:endParaRPr lang="de-DE" dirty="0"/>
          </a:p>
        </p:txBody>
      </p:sp>
      <p:sp>
        <p:nvSpPr>
          <p:cNvPr id="6" name="Textplatzhalter 5"/>
          <p:cNvSpPr>
            <a:spLocks noGrp="1"/>
          </p:cNvSpPr>
          <p:nvPr>
            <p:ph type="body" sz="quarter" idx="18"/>
          </p:nvPr>
        </p:nvSpPr>
        <p:spPr>
          <a:xfrm>
            <a:off x="0" y="944251"/>
            <a:ext cx="7357961" cy="476190"/>
          </a:xfrm>
        </p:spPr>
        <p:txBody>
          <a:bodyPr/>
          <a:lstStyle/>
          <a:p>
            <a:r>
              <a:rPr lang="de-DE" dirty="0" smtClean="0"/>
              <a:t>Internationale curriculare und extracurriculare Angebote</a:t>
            </a:r>
            <a:endParaRPr lang="de-DE" dirty="0"/>
          </a:p>
        </p:txBody>
      </p:sp>
    </p:spTree>
    <p:extLst>
      <p:ext uri="{BB962C8B-B14F-4D97-AF65-F5344CB8AC3E}">
        <p14:creationId xmlns:p14="http://schemas.microsoft.com/office/powerpoint/2010/main" val="3025948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Internationalisation</a:t>
            </a:r>
            <a:r>
              <a:rPr lang="de-DE" dirty="0"/>
              <a:t> </a:t>
            </a:r>
            <a:r>
              <a:rPr lang="de-DE" dirty="0" err="1"/>
              <a:t>at</a:t>
            </a:r>
            <a:r>
              <a:rPr lang="de-DE" dirty="0"/>
              <a:t> Home (</a:t>
            </a:r>
            <a:r>
              <a:rPr lang="de-DE" dirty="0" err="1"/>
              <a:t>IaH</a:t>
            </a:r>
            <a:r>
              <a:rPr lang="de-DE" dirty="0"/>
              <a:t>)</a:t>
            </a:r>
          </a:p>
        </p:txBody>
      </p:sp>
      <p:sp>
        <p:nvSpPr>
          <p:cNvPr id="3" name="Inhaltsplatzhalter 2"/>
          <p:cNvSpPr>
            <a:spLocks noGrp="1"/>
          </p:cNvSpPr>
          <p:nvPr>
            <p:ph idx="1"/>
          </p:nvPr>
        </p:nvSpPr>
        <p:spPr>
          <a:xfrm>
            <a:off x="292730" y="2085319"/>
            <a:ext cx="8424000" cy="4680000"/>
          </a:xfrm>
        </p:spPr>
        <p:txBody>
          <a:bodyPr/>
          <a:lstStyle/>
          <a:p>
            <a:r>
              <a:rPr lang="de-DE" dirty="0" smtClean="0"/>
              <a:t>Vermittlung didaktischer Methoden für den Umgang mit internationalen bzw. heterogenen Studierendengruppen</a:t>
            </a:r>
          </a:p>
          <a:p>
            <a:r>
              <a:rPr lang="de-DE" dirty="0" smtClean="0"/>
              <a:t>Einbindung von Gastdozierenden aus dem Ausland in die Lehre</a:t>
            </a:r>
          </a:p>
          <a:p>
            <a:r>
              <a:rPr lang="de-DE" dirty="0" smtClean="0"/>
              <a:t>ERASMUS Dozierenden- und </a:t>
            </a:r>
            <a:r>
              <a:rPr lang="de-DE" dirty="0" err="1" smtClean="0"/>
              <a:t>Staff</a:t>
            </a:r>
            <a:r>
              <a:rPr lang="de-DE" dirty="0" smtClean="0"/>
              <a:t>-Mobility Programmteilnehmer als Multiplikatoren</a:t>
            </a:r>
          </a:p>
          <a:p>
            <a:r>
              <a:rPr lang="de-DE" dirty="0" smtClean="0"/>
              <a:t>Interkulturelle und sprachliche Trainings für Dozierende und Verwaltungspersonal</a:t>
            </a:r>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9</a:t>
            </a:fld>
            <a:endParaRPr lang="de-DE" dirty="0"/>
          </a:p>
        </p:txBody>
      </p:sp>
      <p:sp>
        <p:nvSpPr>
          <p:cNvPr id="6" name="Textplatzhalter 5"/>
          <p:cNvSpPr>
            <a:spLocks noGrp="1"/>
          </p:cNvSpPr>
          <p:nvPr>
            <p:ph type="body" sz="quarter" idx="18"/>
          </p:nvPr>
        </p:nvSpPr>
        <p:spPr>
          <a:xfrm>
            <a:off x="0" y="936000"/>
            <a:ext cx="7357961" cy="684000"/>
          </a:xfrm>
        </p:spPr>
        <p:txBody>
          <a:bodyPr/>
          <a:lstStyle/>
          <a:p>
            <a:r>
              <a:rPr lang="de-DE" dirty="0" smtClean="0"/>
              <a:t>Internationale Kompetenzen in Lehre und Verwaltung</a:t>
            </a:r>
            <a:endParaRPr lang="de-DE" dirty="0"/>
          </a:p>
        </p:txBody>
      </p:sp>
    </p:spTree>
    <p:extLst>
      <p:ext uri="{BB962C8B-B14F-4D97-AF65-F5344CB8AC3E}">
        <p14:creationId xmlns:p14="http://schemas.microsoft.com/office/powerpoint/2010/main" val="377502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HHU_Master_20130124">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Celeste Sans Pro"/>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eleste Sans Pro"/>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HU Titel">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HHU Forschung und Lehre">
  <a:themeElements>
    <a:clrScheme name="HHU Designfarben Master 1">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marL="0" indent="-360000">
          <a:spcAft>
            <a:spcPts val="1000"/>
          </a:spcAft>
          <a:buClr>
            <a:schemeClr val="tx2"/>
          </a:buClr>
          <a:buSzPct val="115000"/>
          <a:buFont typeface="Wingdings" charset="2"/>
          <a:buChar char="§"/>
          <a:defRPr sz="2600" dirty="0" err="1" smtClean="0">
            <a:latin typeface="+mn-lt"/>
          </a:defRPr>
        </a:defPPr>
      </a:lstStyle>
    </a:txDef>
  </a:objectDefaults>
  <a:extraClrSchemeLst/>
</a:theme>
</file>

<file path=ppt/theme/theme4.xml><?xml version="1.0" encoding="utf-8"?>
<a:theme xmlns:a="http://schemas.openxmlformats.org/drawingml/2006/main" name="HHU Event">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HHU_Master_20130124</Template>
  <TotalTime>0</TotalTime>
  <Words>1809</Words>
  <Application>Microsoft Office PowerPoint</Application>
  <PresentationFormat>Bildschirmpräsentation (4:3)</PresentationFormat>
  <Paragraphs>117</Paragraphs>
  <Slides>12</Slides>
  <Notes>10</Notes>
  <HiddenSlides>0</HiddenSlides>
  <MMClips>0</MMClips>
  <ScaleCrop>false</ScaleCrop>
  <HeadingPairs>
    <vt:vector size="4" baseType="variant">
      <vt:variant>
        <vt:lpstr>Design</vt:lpstr>
      </vt:variant>
      <vt:variant>
        <vt:i4>4</vt:i4>
      </vt:variant>
      <vt:variant>
        <vt:lpstr>Folientitel</vt:lpstr>
      </vt:variant>
      <vt:variant>
        <vt:i4>12</vt:i4>
      </vt:variant>
    </vt:vector>
  </HeadingPairs>
  <TitlesOfParts>
    <vt:vector size="16" baseType="lpstr">
      <vt:lpstr>HHU_Master_20130124</vt:lpstr>
      <vt:lpstr>HHU Titel</vt:lpstr>
      <vt:lpstr>HHU Forschung und Lehre</vt:lpstr>
      <vt:lpstr>HHU Event</vt:lpstr>
      <vt:lpstr>Internationale Kompetenz ohne Auslandserfahrung - ist das überhaupt möglich?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lpstr>Internationalisation at Home (IaH)</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Chkoidze, Nino</dc:creator>
  <cp:lastModifiedBy>Chkoidze, Nino</cp:lastModifiedBy>
  <cp:revision>56</cp:revision>
  <dcterms:created xsi:type="dcterms:W3CDTF">2013-01-24T14:43:14Z</dcterms:created>
  <dcterms:modified xsi:type="dcterms:W3CDTF">2013-01-29T15:17:00Z</dcterms:modified>
</cp:coreProperties>
</file>