
<file path=[Content_Types].xml><?xml version="1.0" encoding="utf-8"?>
<Types xmlns="http://schemas.openxmlformats.org/package/2006/content-types">
  <Default Extension="png" ContentType="image/png"/>
  <Default Extension="bin" ContentType="application/vnd.ms-office.activeX"/>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0" r:id="rId1"/>
    <p:sldMasterId id="2147483662" r:id="rId2"/>
    <p:sldMasterId id="2147483667" r:id="rId3"/>
    <p:sldMasterId id="2147483681" r:id="rId4"/>
  </p:sldMasterIdLst>
  <p:notesMasterIdLst>
    <p:notesMasterId r:id="rId19"/>
  </p:notesMasterIdLst>
  <p:sldIdLst>
    <p:sldId id="256" r:id="rId5"/>
    <p:sldId id="271" r:id="rId6"/>
    <p:sldId id="257" r:id="rId7"/>
    <p:sldId id="265" r:id="rId8"/>
    <p:sldId id="266" r:id="rId9"/>
    <p:sldId id="258" r:id="rId10"/>
    <p:sldId id="263" r:id="rId11"/>
    <p:sldId id="267" r:id="rId12"/>
    <p:sldId id="264" r:id="rId13"/>
    <p:sldId id="259" r:id="rId14"/>
    <p:sldId id="260" r:id="rId15"/>
    <p:sldId id="261" r:id="rId16"/>
    <p:sldId id="268" r:id="rId17"/>
    <p:sldId id="262" r:id="rId18"/>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84" autoAdjust="0"/>
    <p:restoredTop sz="94660"/>
  </p:normalViewPr>
  <p:slideViewPr>
    <p:cSldViewPr snapToGrid="0" snapToObjects="1">
      <p:cViewPr>
        <p:scale>
          <a:sx n="50" d="100"/>
          <a:sy n="50" d="100"/>
        </p:scale>
        <p:origin x="-1200" y="-108"/>
      </p:cViewPr>
      <p:guideLst>
        <p:guide orient="horz"/>
        <p:guide pos="46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6-5CC6-11CF-8D67-00AA00BDCE1D}" ax:persistence="persistStream" r:id="rId1"/>
</file>

<file path=ppt/activeX/activeX10.xml><?xml version="1.0" encoding="utf-8"?>
<ax:ocx xmlns:ax="http://schemas.microsoft.com/office/2006/activeX" xmlns:r="http://schemas.openxmlformats.org/officeDocument/2006/relationships" ax:classid="{5512D116-5CC6-11CF-8D67-00AA00BDCE1D}" ax:persistence="persistStream" r:id="rId1"/>
</file>

<file path=ppt/activeX/activeX11.xml><?xml version="1.0" encoding="utf-8"?>
<ax:ocx xmlns:ax="http://schemas.microsoft.com/office/2006/activeX" xmlns:r="http://schemas.openxmlformats.org/officeDocument/2006/relationships" ax:classid="{5512D116-5CC6-11CF-8D67-00AA00BDCE1D}" ax:persistence="persistStream" r:id="rId1"/>
</file>

<file path=ppt/activeX/activeX2.xml><?xml version="1.0" encoding="utf-8"?>
<ax:ocx xmlns:ax="http://schemas.microsoft.com/office/2006/activeX" xmlns:r="http://schemas.openxmlformats.org/officeDocument/2006/relationships" ax:classid="{5512D116-5CC6-11CF-8D67-00AA00BDCE1D}" ax:persistence="persistStream" r:id="rId1"/>
</file>

<file path=ppt/activeX/activeX3.xml><?xml version="1.0" encoding="utf-8"?>
<ax:ocx xmlns:ax="http://schemas.microsoft.com/office/2006/activeX" xmlns:r="http://schemas.openxmlformats.org/officeDocument/2006/relationships" ax:classid="{5512D116-5CC6-11CF-8D67-00AA00BDCE1D}" ax:persistence="persistStream" r:id="rId1"/>
</file>

<file path=ppt/activeX/activeX4.xml><?xml version="1.0" encoding="utf-8"?>
<ax:ocx xmlns:ax="http://schemas.microsoft.com/office/2006/activeX" xmlns:r="http://schemas.openxmlformats.org/officeDocument/2006/relationships" ax:classid="{5512D116-5CC6-11CF-8D67-00AA00BDCE1D}" ax:persistence="persistStream" r:id="rId1"/>
</file>

<file path=ppt/activeX/activeX5.xml><?xml version="1.0" encoding="utf-8"?>
<ax:ocx xmlns:ax="http://schemas.microsoft.com/office/2006/activeX" xmlns:r="http://schemas.openxmlformats.org/officeDocument/2006/relationships" ax:classid="{5512D116-5CC6-11CF-8D67-00AA00BDCE1D}" ax:persistence="persistStream" r:id="rId1"/>
</file>

<file path=ppt/activeX/activeX6.xml><?xml version="1.0" encoding="utf-8"?>
<ax:ocx xmlns:ax="http://schemas.microsoft.com/office/2006/activeX" xmlns:r="http://schemas.openxmlformats.org/officeDocument/2006/relationships" ax:classid="{5512D116-5CC6-11CF-8D67-00AA00BDCE1D}" ax:persistence="persistStream" r:id="rId1"/>
</file>

<file path=ppt/activeX/activeX7.xml><?xml version="1.0" encoding="utf-8"?>
<ax:ocx xmlns:ax="http://schemas.microsoft.com/office/2006/activeX" xmlns:r="http://schemas.openxmlformats.org/officeDocument/2006/relationships" ax:classid="{5512D116-5CC6-11CF-8D67-00AA00BDCE1D}" ax:persistence="persistStream" r:id="rId1"/>
</file>

<file path=ppt/activeX/activeX8.xml><?xml version="1.0" encoding="utf-8"?>
<ax:ocx xmlns:ax="http://schemas.microsoft.com/office/2006/activeX" xmlns:r="http://schemas.openxmlformats.org/officeDocument/2006/relationships" ax:classid="{5512D116-5CC6-11CF-8D67-00AA00BDCE1D}" ax:persistence="persistStream" r:id="rId1"/>
</file>

<file path=ppt/activeX/activeX9.xml><?xml version="1.0" encoding="utf-8"?>
<ax:ocx xmlns:ax="http://schemas.microsoft.com/office/2006/activeX" xmlns:r="http://schemas.openxmlformats.org/officeDocument/2006/relationships" ax:classid="{5512D116-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F2EB49-3B94-4F40-AC05-A14492F22C0C}" type="datetimeFigureOut">
              <a:rPr lang="de-DE" smtClean="0"/>
              <a:pPr/>
              <a:t>01.02.2013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6ADDE9-0535-48F1-9429-E2A51A365800}" type="slidenum">
              <a:rPr lang="de-DE" smtClean="0"/>
              <a:pPr/>
              <a:t>‹Nr.›</a:t>
            </a:fld>
            <a:endParaRPr lang="de-DE"/>
          </a:p>
        </p:txBody>
      </p:sp>
    </p:spTree>
    <p:extLst>
      <p:ext uri="{BB962C8B-B14F-4D97-AF65-F5344CB8AC3E}">
        <p14:creationId xmlns:p14="http://schemas.microsoft.com/office/powerpoint/2010/main" val="3583872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ife Nature Socie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3780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 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877961" y="0"/>
            <a:ext cx="6480000" cy="827999"/>
          </a:xfrm>
        </p:spPr>
        <p:txBody>
          <a:bodyPr/>
          <a:lstStyle/>
          <a:p>
            <a:r>
              <a:rPr lang="de-DE" dirty="0" smtClean="0"/>
              <a:t>Mastertitelformat bearbeiten</a:t>
            </a:r>
            <a:endParaRPr lang="de-DE" dirty="0"/>
          </a:p>
        </p:txBody>
      </p:sp>
      <p:sp>
        <p:nvSpPr>
          <p:cNvPr id="3" name="Inhaltsplatzhalter 2"/>
          <p:cNvSpPr>
            <a:spLocks noGrp="1"/>
          </p:cNvSpPr>
          <p:nvPr>
            <p:ph idx="1"/>
          </p:nvPr>
        </p:nvSpPr>
        <p:spPr>
          <a:xfrm>
            <a:off x="352800" y="1620000"/>
            <a:ext cx="8424000" cy="4680000"/>
          </a:xfrm>
        </p:spPr>
        <p:txBody>
          <a:bodyPr/>
          <a:lstStyle>
            <a:lvl2pPr marL="633600" indent="-273600">
              <a:buSzPct val="115000"/>
              <a:defRPr/>
            </a:lvl2pPr>
            <a:lvl3pPr marL="856800">
              <a:defRPr/>
            </a:lvl3pPr>
          </a:lstStyle>
          <a:p>
            <a:pPr lvl="0"/>
            <a:r>
              <a:rPr lang="de-DE" dirty="0" smtClean="0"/>
              <a:t>Mastertextformat bearbeiten</a:t>
            </a:r>
          </a:p>
          <a:p>
            <a:pPr lvl="1"/>
            <a:r>
              <a:rPr lang="de-DE" dirty="0" smtClean="0"/>
              <a:t>Zweite Ebene</a:t>
            </a:r>
          </a:p>
          <a:p>
            <a:pPr lvl="2"/>
            <a:r>
              <a:rPr lang="de-DE" dirty="0" smtClean="0"/>
              <a:t>Dritte Ebene</a:t>
            </a:r>
          </a:p>
        </p:txBody>
      </p:sp>
      <p:sp>
        <p:nvSpPr>
          <p:cNvPr id="5" name="Fußzeilenplatzhalter 4"/>
          <p:cNvSpPr>
            <a:spLocks noGrp="1"/>
          </p:cNvSpPr>
          <p:nvPr>
            <p:ph type="ftr" sz="quarter" idx="11"/>
          </p:nvPr>
        </p:nvSpPr>
        <p:spPr/>
        <p:txBody>
          <a:bodyPr/>
          <a:lstStyle>
            <a:lvl1pPr>
              <a:defRPr/>
            </a:lvl1pPr>
          </a:lstStyle>
          <a:p>
            <a:pPr>
              <a:defRPr/>
            </a:pPr>
            <a:endParaRPr lang="de-DE" dirty="0"/>
          </a:p>
        </p:txBody>
      </p:sp>
      <p:sp>
        <p:nvSpPr>
          <p:cNvPr id="6" name="Foliennummernplatzhalter 5"/>
          <p:cNvSpPr>
            <a:spLocks noGrp="1"/>
          </p:cNvSpPr>
          <p:nvPr>
            <p:ph type="sldNum" sz="quarter" idx="12"/>
          </p:nvPr>
        </p:nvSpPr>
        <p:spPr/>
        <p:txBody>
          <a:bodyPr/>
          <a:lstStyle>
            <a:lvl1pPr>
              <a:defRPr/>
            </a:lvl1pPr>
          </a:lstStyle>
          <a:p>
            <a:pPr>
              <a:defRPr/>
            </a:pPr>
            <a:fld id="{1251EF8B-D4DD-154E-BB81-17B6ED2A4BD8}" type="slidenum">
              <a:rPr lang="de-DE"/>
              <a:pPr>
                <a:defRPr/>
              </a:pPr>
              <a:t>‹Nr.›</a:t>
            </a:fld>
            <a:endParaRPr lang="de-DE" dirty="0"/>
          </a:p>
        </p:txBody>
      </p:sp>
      <p:sp>
        <p:nvSpPr>
          <p:cNvPr id="9" name="Textplatzhalter 8"/>
          <p:cNvSpPr>
            <a:spLocks noGrp="1"/>
          </p:cNvSpPr>
          <p:nvPr>
            <p:ph type="body" sz="quarter" idx="18" hasCustomPrompt="1"/>
          </p:nvPr>
        </p:nvSpPr>
        <p:spPr>
          <a:xfrm>
            <a:off x="0" y="936000"/>
            <a:ext cx="7357961" cy="476190"/>
          </a:xfrm>
        </p:spPr>
        <p:txBody>
          <a:bodyPr lIns="360000"/>
          <a:lstStyle>
            <a:lvl1pPr marL="0" indent="0">
              <a:spcBef>
                <a:spcPts val="0"/>
              </a:spcBef>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31923390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 Titel und Inhalt mit Animati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dirty="0"/>
          </a:p>
        </p:txBody>
      </p:sp>
      <p:sp>
        <p:nvSpPr>
          <p:cNvPr id="3" name="Inhaltsplatzhalter 2"/>
          <p:cNvSpPr>
            <a:spLocks noGrp="1"/>
          </p:cNvSpPr>
          <p:nvPr>
            <p:ph idx="1"/>
          </p:nvPr>
        </p:nvSpPr>
        <p:spPr>
          <a:xfrm>
            <a:off x="352800" y="1620000"/>
            <a:ext cx="8424000" cy="4680000"/>
          </a:xfrm>
        </p:spPr>
        <p:txBody>
          <a:bodyPr/>
          <a:lstStyle>
            <a:lvl1pPr>
              <a:tabLst>
                <a:tab pos="361950" algn="l"/>
              </a:tabLst>
              <a:defRPr/>
            </a:lvl1pPr>
            <a:lvl2pPr marL="633600" indent="-273600">
              <a:tabLst>
                <a:tab pos="361950" algn="l"/>
              </a:tabLst>
              <a:defRPr/>
            </a:lvl2pPr>
            <a:lvl3pPr marL="856800">
              <a:tabLst>
                <a:tab pos="361950" algn="l"/>
              </a:tabLst>
              <a:defRPr/>
            </a:lvl3pPr>
          </a:lstStyle>
          <a:p>
            <a:pPr lvl="0"/>
            <a:r>
              <a:rPr lang="de-DE" dirty="0" smtClean="0"/>
              <a:t>Mastertextformat bearbeiten</a:t>
            </a:r>
          </a:p>
          <a:p>
            <a:pPr lvl="1"/>
            <a:r>
              <a:rPr lang="de-DE" dirty="0" smtClean="0"/>
              <a:t>Zweite Ebene</a:t>
            </a:r>
          </a:p>
          <a:p>
            <a:pPr lvl="2"/>
            <a:r>
              <a:rPr lang="de-DE" dirty="0" smtClean="0"/>
              <a:t>Dritte Ebene</a:t>
            </a:r>
          </a:p>
        </p:txBody>
      </p:sp>
      <p:sp>
        <p:nvSpPr>
          <p:cNvPr id="5" name="Fußzeilenplatzhalter 4"/>
          <p:cNvSpPr>
            <a:spLocks noGrp="1"/>
          </p:cNvSpPr>
          <p:nvPr>
            <p:ph type="ftr" sz="quarter" idx="11"/>
          </p:nvPr>
        </p:nvSpPr>
        <p:spPr/>
        <p:txBody>
          <a:bodyPr/>
          <a:lstStyle>
            <a:lvl1pPr>
              <a:defRPr/>
            </a:lvl1pPr>
          </a:lstStyle>
          <a:p>
            <a:pPr>
              <a:defRPr/>
            </a:pPr>
            <a:endParaRPr lang="de-DE" dirty="0"/>
          </a:p>
        </p:txBody>
      </p:sp>
      <p:sp>
        <p:nvSpPr>
          <p:cNvPr id="6" name="Foliennummernplatzhalter 5"/>
          <p:cNvSpPr>
            <a:spLocks noGrp="1"/>
          </p:cNvSpPr>
          <p:nvPr>
            <p:ph type="sldNum" sz="quarter" idx="12"/>
          </p:nvPr>
        </p:nvSpPr>
        <p:spPr/>
        <p:txBody>
          <a:bodyPr/>
          <a:lstStyle>
            <a:lvl1pPr>
              <a:defRPr/>
            </a:lvl1pPr>
          </a:lstStyle>
          <a:p>
            <a:pPr>
              <a:defRPr/>
            </a:pPr>
            <a:fld id="{1251EF8B-D4DD-154E-BB81-17B6ED2A4BD8}" type="slidenum">
              <a:rPr lang="de-DE"/>
              <a:pPr>
                <a:defRPr/>
              </a:pPr>
              <a:t>‹Nr.›</a:t>
            </a:fld>
            <a:endParaRPr lang="de-DE" dirty="0"/>
          </a:p>
        </p:txBody>
      </p:sp>
      <p:sp>
        <p:nvSpPr>
          <p:cNvPr id="9" name="Textplatzhalter 8"/>
          <p:cNvSpPr>
            <a:spLocks noGrp="1"/>
          </p:cNvSpPr>
          <p:nvPr>
            <p:ph type="body" sz="quarter" idx="18" hasCustomPrompt="1"/>
          </p:nvPr>
        </p:nvSpPr>
        <p:spPr>
          <a:xfrm>
            <a:off x="0" y="936000"/>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320525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 Zwei Inhalte_ho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3" name="Inhaltsplatzhalter 2"/>
          <p:cNvSpPr>
            <a:spLocks noGrp="1"/>
          </p:cNvSpPr>
          <p:nvPr>
            <p:ph sz="half" idx="1" hasCustomPrompt="1"/>
          </p:nvPr>
        </p:nvSpPr>
        <p:spPr>
          <a:xfrm>
            <a:off x="352800" y="1620000"/>
            <a:ext cx="3960000" cy="468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6" name="Fußzeilenplatzhalter 4"/>
          <p:cNvSpPr>
            <a:spLocks noGrp="1"/>
          </p:cNvSpPr>
          <p:nvPr>
            <p:ph type="ftr" sz="quarter" idx="11"/>
          </p:nvPr>
        </p:nvSpPr>
        <p:spPr/>
        <p:txBody>
          <a:bodyPr/>
          <a:lstStyle>
            <a:lvl1pPr>
              <a:defRPr/>
            </a:lvl1pPr>
          </a:lstStyle>
          <a:p>
            <a:pPr>
              <a:defRPr/>
            </a:pPr>
            <a:endParaRPr lang="de-DE" dirty="0"/>
          </a:p>
        </p:txBody>
      </p:sp>
      <p:sp>
        <p:nvSpPr>
          <p:cNvPr id="7" name="Foliennummernplatzhalter 5"/>
          <p:cNvSpPr>
            <a:spLocks noGrp="1"/>
          </p:cNvSpPr>
          <p:nvPr>
            <p:ph type="sldNum" sz="quarter" idx="12"/>
          </p:nvPr>
        </p:nvSpPr>
        <p:spPr/>
        <p:txBody>
          <a:bodyPr/>
          <a:lstStyle>
            <a:lvl1pPr>
              <a:defRPr/>
            </a:lvl1pPr>
          </a:lstStyle>
          <a:p>
            <a:pPr>
              <a:defRPr/>
            </a:pPr>
            <a:fld id="{607778F1-8747-4E43-8969-94EBDE51F648}" type="slidenum">
              <a:rPr lang="de-DE"/>
              <a:pPr>
                <a:defRPr/>
              </a:pPr>
              <a:t>‹Nr.›</a:t>
            </a:fld>
            <a:endParaRPr lang="de-DE" dirty="0"/>
          </a:p>
        </p:txBody>
      </p:sp>
      <p:sp>
        <p:nvSpPr>
          <p:cNvPr id="18" name="Inhaltsplatzhalter 2"/>
          <p:cNvSpPr>
            <a:spLocks noGrp="1"/>
          </p:cNvSpPr>
          <p:nvPr>
            <p:ph sz="half" idx="18" hasCustomPrompt="1"/>
          </p:nvPr>
        </p:nvSpPr>
        <p:spPr>
          <a:xfrm>
            <a:off x="4824000" y="1620000"/>
            <a:ext cx="3960000" cy="4680000"/>
          </a:xfrm>
        </p:spPr>
        <p:txBody>
          <a:bodyPr/>
          <a:lstStyle>
            <a:lvl1pPr>
              <a:tabLst>
                <a:tab pos="361950" algn="l"/>
              </a:tabLst>
              <a:defRPr sz="2400"/>
            </a:lvl1pPr>
            <a:lvl2pPr marL="6336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8" name="Textplatzhalter 8"/>
          <p:cNvSpPr>
            <a:spLocks noGrp="1"/>
          </p:cNvSpPr>
          <p:nvPr>
            <p:ph type="body" sz="quarter" idx="19" hasCustomPrompt="1"/>
          </p:nvPr>
        </p:nvSpPr>
        <p:spPr>
          <a:xfrm>
            <a:off x="0" y="936000"/>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225242434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L Zwei Kategorien_ho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3" name="Inhaltsplatzhalter 2"/>
          <p:cNvSpPr>
            <a:spLocks noGrp="1"/>
          </p:cNvSpPr>
          <p:nvPr>
            <p:ph sz="half" idx="1" hasCustomPrompt="1"/>
          </p:nvPr>
        </p:nvSpPr>
        <p:spPr>
          <a:xfrm>
            <a:off x="352800" y="1620000"/>
            <a:ext cx="3960000" cy="468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6" name="Fußzeilenplatzhalter 4"/>
          <p:cNvSpPr>
            <a:spLocks noGrp="1"/>
          </p:cNvSpPr>
          <p:nvPr>
            <p:ph type="ftr" sz="quarter" idx="11"/>
          </p:nvPr>
        </p:nvSpPr>
        <p:spPr/>
        <p:txBody>
          <a:bodyPr/>
          <a:lstStyle>
            <a:lvl1pPr>
              <a:defRPr/>
            </a:lvl1pPr>
          </a:lstStyle>
          <a:p>
            <a:pPr>
              <a:defRPr/>
            </a:pPr>
            <a:endParaRPr lang="de-DE" dirty="0"/>
          </a:p>
        </p:txBody>
      </p:sp>
      <p:sp>
        <p:nvSpPr>
          <p:cNvPr id="7" name="Foliennummernplatzhalter 5"/>
          <p:cNvSpPr>
            <a:spLocks noGrp="1"/>
          </p:cNvSpPr>
          <p:nvPr>
            <p:ph type="sldNum" sz="quarter" idx="12"/>
          </p:nvPr>
        </p:nvSpPr>
        <p:spPr/>
        <p:txBody>
          <a:bodyPr/>
          <a:lstStyle>
            <a:lvl1pPr>
              <a:defRPr/>
            </a:lvl1pPr>
          </a:lstStyle>
          <a:p>
            <a:pPr>
              <a:defRPr/>
            </a:pPr>
            <a:fld id="{607778F1-8747-4E43-8969-94EBDE51F648}" type="slidenum">
              <a:rPr lang="de-DE"/>
              <a:pPr>
                <a:defRPr/>
              </a:pPr>
              <a:t>‹Nr.›</a:t>
            </a:fld>
            <a:endParaRPr lang="de-DE" dirty="0"/>
          </a:p>
        </p:txBody>
      </p:sp>
      <p:sp>
        <p:nvSpPr>
          <p:cNvPr id="18" name="Inhaltsplatzhalter 2"/>
          <p:cNvSpPr>
            <a:spLocks noGrp="1"/>
          </p:cNvSpPr>
          <p:nvPr>
            <p:ph sz="half" idx="18" hasCustomPrompt="1"/>
          </p:nvPr>
        </p:nvSpPr>
        <p:spPr>
          <a:xfrm>
            <a:off x="4824000" y="1620000"/>
            <a:ext cx="3960000" cy="4680000"/>
          </a:xfrm>
        </p:spPr>
        <p:txBody>
          <a:bodyPr/>
          <a:lstStyle>
            <a:lvl1pPr>
              <a:tabLst>
                <a:tab pos="361950" algn="l"/>
              </a:tabLst>
              <a:defRPr sz="2400"/>
            </a:lvl1pPr>
            <a:lvl2pPr marL="6336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8" name="Textplatzhalter 8"/>
          <p:cNvSpPr>
            <a:spLocks noGrp="1"/>
          </p:cNvSpPr>
          <p:nvPr>
            <p:ph type="body" sz="quarter" idx="19" hasCustomPrompt="1"/>
          </p:nvPr>
        </p:nvSpPr>
        <p:spPr>
          <a:xfrm>
            <a:off x="352801" y="936000"/>
            <a:ext cx="3960000" cy="475200"/>
          </a:xfrm>
        </p:spPr>
        <p:txBody>
          <a:bodyPr lIns="0"/>
          <a:lstStyle>
            <a:lvl1pPr marL="0" indent="0">
              <a:buFontTx/>
              <a:buNone/>
              <a:defRPr sz="2600" baseline="0">
                <a:solidFill>
                  <a:schemeClr val="tx2"/>
                </a:solidFill>
                <a:latin typeface="+mj-lt"/>
              </a:defRPr>
            </a:lvl1pPr>
          </a:lstStyle>
          <a:p>
            <a:pPr lvl="0"/>
            <a:r>
              <a:rPr lang="de-DE" dirty="0" smtClean="0"/>
              <a:t>Kategorie bearbeiten	</a:t>
            </a:r>
            <a:endParaRPr lang="de-DE" dirty="0"/>
          </a:p>
        </p:txBody>
      </p:sp>
      <p:sp>
        <p:nvSpPr>
          <p:cNvPr id="9" name="Textplatzhalter 8"/>
          <p:cNvSpPr>
            <a:spLocks noGrp="1"/>
          </p:cNvSpPr>
          <p:nvPr>
            <p:ph type="body" sz="quarter" idx="20" hasCustomPrompt="1"/>
          </p:nvPr>
        </p:nvSpPr>
        <p:spPr>
          <a:xfrm>
            <a:off x="4824000" y="936000"/>
            <a:ext cx="3960000" cy="475200"/>
          </a:xfrm>
        </p:spPr>
        <p:txBody>
          <a:bodyPr lIns="0"/>
          <a:lstStyle>
            <a:lvl1pPr marL="0" indent="0">
              <a:buFontTx/>
              <a:buNone/>
              <a:defRPr sz="2600" baseline="0">
                <a:solidFill>
                  <a:schemeClr val="tx2"/>
                </a:solidFill>
                <a:latin typeface="+mj-lt"/>
              </a:defRPr>
            </a:lvl1pPr>
          </a:lstStyle>
          <a:p>
            <a:pPr lvl="0"/>
            <a:r>
              <a:rPr lang="de-DE" dirty="0" smtClean="0"/>
              <a:t>Kategorie bearbeiten	</a:t>
            </a:r>
            <a:endParaRPr lang="de-DE" dirty="0"/>
          </a:p>
        </p:txBody>
      </p:sp>
    </p:spTree>
    <p:extLst>
      <p:ext uri="{BB962C8B-B14F-4D97-AF65-F5344CB8AC3E}">
        <p14:creationId xmlns:p14="http://schemas.microsoft.com/office/powerpoint/2010/main" val="66685838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uL Zwei Inhalte-qu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352800" y="1620000"/>
            <a:ext cx="8424000" cy="2880000"/>
          </a:xfrm>
        </p:spPr>
        <p:txBody>
          <a:bodyPr/>
          <a:lstStyle>
            <a:lvl1pPr>
              <a:tabLst>
                <a:tab pos="361950" algn="l"/>
              </a:tabLst>
              <a:defRPr sz="2600"/>
            </a:lvl1pPr>
            <a:lvl2pPr marL="633600" indent="-273600">
              <a:tabLst>
                <a:tab pos="625475" algn="l"/>
              </a:tabLst>
              <a:defRPr sz="2400"/>
            </a:lvl2pPr>
            <a:lvl3pPr marL="856800">
              <a:tabLst>
                <a:tab pos="898525" algn="l"/>
              </a:tabLst>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6" name="Fußzeilenplatzhalter 4"/>
          <p:cNvSpPr>
            <a:spLocks noGrp="1"/>
          </p:cNvSpPr>
          <p:nvPr>
            <p:ph type="ftr" sz="quarter" idx="11"/>
          </p:nvPr>
        </p:nvSpPr>
        <p:spPr/>
        <p:txBody>
          <a:bodyPr/>
          <a:lstStyle>
            <a:lvl1pPr>
              <a:defRPr/>
            </a:lvl1pPr>
          </a:lstStyle>
          <a:p>
            <a:pPr>
              <a:defRPr/>
            </a:pPr>
            <a:endParaRPr lang="de-DE" dirty="0"/>
          </a:p>
        </p:txBody>
      </p:sp>
      <p:sp>
        <p:nvSpPr>
          <p:cNvPr id="7" name="Foliennummernplatzhalter 5"/>
          <p:cNvSpPr>
            <a:spLocks noGrp="1"/>
          </p:cNvSpPr>
          <p:nvPr>
            <p:ph type="sldNum" sz="quarter" idx="12"/>
          </p:nvPr>
        </p:nvSpPr>
        <p:spPr/>
        <p:txBody>
          <a:bodyPr/>
          <a:lstStyle>
            <a:lvl1pPr>
              <a:defRPr/>
            </a:lvl1pPr>
          </a:lstStyle>
          <a:p>
            <a:pPr>
              <a:defRPr/>
            </a:pPr>
            <a:fld id="{607778F1-8747-4E43-8969-94EBDE51F648}" type="slidenum">
              <a:rPr lang="de-DE"/>
              <a:pPr>
                <a:defRPr/>
              </a:pPr>
              <a:t>‹Nr.›</a:t>
            </a:fld>
            <a:endParaRPr lang="de-DE" dirty="0"/>
          </a:p>
        </p:txBody>
      </p:sp>
      <p:sp>
        <p:nvSpPr>
          <p:cNvPr id="18" name="Inhaltsplatzhalter 2"/>
          <p:cNvSpPr>
            <a:spLocks noGrp="1"/>
          </p:cNvSpPr>
          <p:nvPr>
            <p:ph sz="half" idx="18"/>
          </p:nvPr>
        </p:nvSpPr>
        <p:spPr>
          <a:xfrm>
            <a:off x="352800" y="4654930"/>
            <a:ext cx="8424000" cy="1657298"/>
          </a:xfrm>
        </p:spPr>
        <p:txBody>
          <a:bodyPr/>
          <a:lstStyle>
            <a:lvl1pPr>
              <a:tabLst>
                <a:tab pos="361950" algn="l"/>
              </a:tabLst>
              <a:defRPr sz="2600"/>
            </a:lvl1pPr>
            <a:lvl2pPr marL="633600" indent="-288000">
              <a:defRPr sz="24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8" name="Textplatzhalter 8"/>
          <p:cNvSpPr>
            <a:spLocks noGrp="1"/>
          </p:cNvSpPr>
          <p:nvPr>
            <p:ph type="body" sz="quarter" idx="19" hasCustomPrompt="1"/>
          </p:nvPr>
        </p:nvSpPr>
        <p:spPr>
          <a:xfrm>
            <a:off x="0" y="936000"/>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310905046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uL Vier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6" name="Fußzeilenplatzhalter 4"/>
          <p:cNvSpPr>
            <a:spLocks noGrp="1"/>
          </p:cNvSpPr>
          <p:nvPr>
            <p:ph type="ftr" sz="quarter" idx="11"/>
          </p:nvPr>
        </p:nvSpPr>
        <p:spPr/>
        <p:txBody>
          <a:bodyPr/>
          <a:lstStyle>
            <a:lvl1pPr>
              <a:defRPr/>
            </a:lvl1pPr>
          </a:lstStyle>
          <a:p>
            <a:pPr>
              <a:defRPr/>
            </a:pPr>
            <a:endParaRPr lang="de-DE" dirty="0"/>
          </a:p>
        </p:txBody>
      </p:sp>
      <p:sp>
        <p:nvSpPr>
          <p:cNvPr id="7" name="Foliennummernplatzhalter 5"/>
          <p:cNvSpPr>
            <a:spLocks noGrp="1"/>
          </p:cNvSpPr>
          <p:nvPr>
            <p:ph type="sldNum" sz="quarter" idx="12"/>
          </p:nvPr>
        </p:nvSpPr>
        <p:spPr/>
        <p:txBody>
          <a:bodyPr/>
          <a:lstStyle>
            <a:lvl1pPr>
              <a:defRPr/>
            </a:lvl1pPr>
          </a:lstStyle>
          <a:p>
            <a:pPr>
              <a:defRPr/>
            </a:pPr>
            <a:fld id="{607778F1-8747-4E43-8969-94EBDE51F648}" type="slidenum">
              <a:rPr lang="de-DE"/>
              <a:pPr>
                <a:defRPr/>
              </a:pPr>
              <a:t>‹Nr.›</a:t>
            </a:fld>
            <a:endParaRPr lang="de-DE" dirty="0"/>
          </a:p>
        </p:txBody>
      </p:sp>
      <p:sp>
        <p:nvSpPr>
          <p:cNvPr id="8" name="Textplatzhalter 8"/>
          <p:cNvSpPr>
            <a:spLocks noGrp="1"/>
          </p:cNvSpPr>
          <p:nvPr>
            <p:ph type="body" sz="quarter" idx="19" hasCustomPrompt="1"/>
          </p:nvPr>
        </p:nvSpPr>
        <p:spPr>
          <a:xfrm>
            <a:off x="0" y="935999"/>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9" name="Inhaltsplatzhalter 2"/>
          <p:cNvSpPr>
            <a:spLocks noGrp="1"/>
          </p:cNvSpPr>
          <p:nvPr>
            <p:ph sz="half" idx="20" hasCustomPrompt="1"/>
          </p:nvPr>
        </p:nvSpPr>
        <p:spPr>
          <a:xfrm>
            <a:off x="352800" y="1620000"/>
            <a:ext cx="3960000" cy="216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10" name="Inhaltsplatzhalter 2"/>
          <p:cNvSpPr>
            <a:spLocks noGrp="1"/>
          </p:cNvSpPr>
          <p:nvPr>
            <p:ph sz="half" idx="1" hasCustomPrompt="1"/>
          </p:nvPr>
        </p:nvSpPr>
        <p:spPr>
          <a:xfrm>
            <a:off x="352800" y="4140000"/>
            <a:ext cx="3960000" cy="216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11" name="Inhaltsplatzhalter 2"/>
          <p:cNvSpPr>
            <a:spLocks noGrp="1"/>
          </p:cNvSpPr>
          <p:nvPr>
            <p:ph sz="half" idx="21" hasCustomPrompt="1"/>
          </p:nvPr>
        </p:nvSpPr>
        <p:spPr>
          <a:xfrm>
            <a:off x="4824000" y="1620000"/>
            <a:ext cx="3960000" cy="216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12" name="Inhaltsplatzhalter 2"/>
          <p:cNvSpPr>
            <a:spLocks noGrp="1"/>
          </p:cNvSpPr>
          <p:nvPr>
            <p:ph sz="half" idx="22" hasCustomPrompt="1"/>
          </p:nvPr>
        </p:nvSpPr>
        <p:spPr>
          <a:xfrm>
            <a:off x="4824000" y="4140000"/>
            <a:ext cx="3960000" cy="2160000"/>
          </a:xfrm>
        </p:spPr>
        <p:txBody>
          <a:bodyPr/>
          <a:lstStyle>
            <a:lvl1pPr marL="0" indent="-360000" algn="l">
              <a:tabLst>
                <a:tab pos="361950" algn="l"/>
              </a:tabLst>
              <a:defRPr sz="2400" baseline="0"/>
            </a:lvl1pPr>
            <a:lvl2pPr marL="648000" indent="-2880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Tree>
    <p:extLst>
      <p:ext uri="{BB962C8B-B14F-4D97-AF65-F5344CB8AC3E}">
        <p14:creationId xmlns:p14="http://schemas.microsoft.com/office/powerpoint/2010/main" val="49902883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 Diagramm">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7" name="Diagrammplatzhalter 6"/>
          <p:cNvSpPr>
            <a:spLocks noGrp="1"/>
          </p:cNvSpPr>
          <p:nvPr>
            <p:ph type="chart" sz="quarter" idx="13"/>
          </p:nvPr>
        </p:nvSpPr>
        <p:spPr>
          <a:xfrm>
            <a:off x="352800" y="1620000"/>
            <a:ext cx="8424000" cy="4680000"/>
          </a:xfrm>
        </p:spPr>
        <p:txBody>
          <a:bodyPr rtlCol="0">
            <a:normAutofit/>
          </a:bodyPr>
          <a:lstStyle>
            <a:lvl1pPr marL="0" indent="0">
              <a:buFontTx/>
              <a:buNone/>
              <a:defRPr/>
            </a:lvl1pPr>
          </a:lstStyle>
          <a:p>
            <a:pPr lvl="0"/>
            <a:r>
              <a:rPr lang="de-DE" noProof="0" smtClean="0"/>
              <a:t>Diagramm durch Klicken auf Symbol hinzufügen</a:t>
            </a:r>
            <a:endParaRPr lang="de-DE" noProof="0" dirty="0"/>
          </a:p>
        </p:txBody>
      </p:sp>
      <p:sp>
        <p:nvSpPr>
          <p:cNvPr id="5" name="Fußzeilenplatzhalter 4"/>
          <p:cNvSpPr>
            <a:spLocks noGrp="1"/>
          </p:cNvSpPr>
          <p:nvPr>
            <p:ph type="ftr" sz="quarter" idx="15"/>
          </p:nvPr>
        </p:nvSpPr>
        <p:spPr/>
        <p:txBody>
          <a:bodyPr/>
          <a:lstStyle>
            <a:lvl1pPr>
              <a:defRPr/>
            </a:lvl1pPr>
          </a:lstStyle>
          <a:p>
            <a:pPr>
              <a:defRPr/>
            </a:pPr>
            <a:endParaRPr lang="de-DE" dirty="0"/>
          </a:p>
        </p:txBody>
      </p:sp>
      <p:sp>
        <p:nvSpPr>
          <p:cNvPr id="6" name="Foliennummernplatzhalter 5"/>
          <p:cNvSpPr>
            <a:spLocks noGrp="1"/>
          </p:cNvSpPr>
          <p:nvPr>
            <p:ph type="sldNum" sz="quarter" idx="16"/>
          </p:nvPr>
        </p:nvSpPr>
        <p:spPr/>
        <p:txBody>
          <a:bodyPr/>
          <a:lstStyle>
            <a:lvl1pPr>
              <a:defRPr/>
            </a:lvl1pPr>
          </a:lstStyle>
          <a:p>
            <a:pPr>
              <a:defRPr/>
            </a:pPr>
            <a:fld id="{E7DAFF32-229B-2949-949B-1F8BE6F3D42D}" type="slidenum">
              <a:rPr lang="de-DE"/>
              <a:pPr>
                <a:defRPr/>
              </a:pPr>
              <a:t>‹Nr.›</a:t>
            </a:fld>
            <a:endParaRPr lang="de-DE" dirty="0"/>
          </a:p>
        </p:txBody>
      </p:sp>
      <p:sp>
        <p:nvSpPr>
          <p:cNvPr id="8" name="Textplatzhalter 8"/>
          <p:cNvSpPr>
            <a:spLocks noGrp="1"/>
          </p:cNvSpPr>
          <p:nvPr>
            <p:ph type="body" sz="quarter" idx="18" hasCustomPrompt="1"/>
          </p:nvPr>
        </p:nvSpPr>
        <p:spPr>
          <a:xfrm>
            <a:off x="0" y="936000"/>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4285510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 Tabelle">
    <p:spTree>
      <p:nvGrpSpPr>
        <p:cNvPr id="1" name=""/>
        <p:cNvGrpSpPr/>
        <p:nvPr/>
      </p:nvGrpSpPr>
      <p:grpSpPr>
        <a:xfrm>
          <a:off x="0" y="0"/>
          <a:ext cx="0" cy="0"/>
          <a:chOff x="0" y="0"/>
          <a:chExt cx="0" cy="0"/>
        </a:xfrm>
      </p:grpSpPr>
      <p:sp>
        <p:nvSpPr>
          <p:cNvPr id="8" name="Tabellenplatzhalter 7"/>
          <p:cNvSpPr>
            <a:spLocks noGrp="1"/>
          </p:cNvSpPr>
          <p:nvPr>
            <p:ph type="tbl" sz="quarter" idx="14"/>
          </p:nvPr>
        </p:nvSpPr>
        <p:spPr>
          <a:xfrm>
            <a:off x="352800" y="1620000"/>
            <a:ext cx="8424000" cy="4680000"/>
          </a:xfrm>
        </p:spPr>
        <p:txBody>
          <a:bodyPr rtlCol="0">
            <a:normAutofit/>
          </a:bodyPr>
          <a:lstStyle>
            <a:lvl1pPr marL="0" marR="0" indent="0" algn="l" defTabSz="457200" rtl="0" eaLnBrk="1" fontAlgn="auto" latinLnBrk="0" hangingPunct="1">
              <a:lnSpc>
                <a:spcPct val="100000"/>
              </a:lnSpc>
              <a:spcBef>
                <a:spcPct val="20000"/>
              </a:spcBef>
              <a:spcAft>
                <a:spcPts val="0"/>
              </a:spcAft>
              <a:buClr>
                <a:srgbClr val="006AB3"/>
              </a:buClr>
              <a:buSzPct val="115000"/>
              <a:buFontTx/>
              <a:buNone/>
              <a:tabLst/>
              <a:defRPr baseline="0"/>
            </a:lvl1pPr>
          </a:lstStyle>
          <a:p>
            <a:pPr lvl="0"/>
            <a:r>
              <a:rPr lang="de-DE" noProof="0" dirty="0" smtClean="0"/>
              <a:t>Tabelle durch Klicken auf Symbol hinzufügen</a:t>
            </a:r>
            <a:endParaRPr lang="de-DE" noProof="0" dirty="0"/>
          </a:p>
        </p:txBody>
      </p:sp>
      <p:sp>
        <p:nvSpPr>
          <p:cNvPr id="2" name="Titel 1"/>
          <p:cNvSpPr>
            <a:spLocks noGrp="1"/>
          </p:cNvSpPr>
          <p:nvPr>
            <p:ph type="title"/>
          </p:nvPr>
        </p:nvSpPr>
        <p:spPr/>
        <p:txBody>
          <a:bodyPr/>
          <a:lstStyle/>
          <a:p>
            <a:r>
              <a:rPr lang="de-DE" dirty="0" smtClean="0"/>
              <a:t>Mastertitelformat bearbeiten</a:t>
            </a:r>
            <a:endParaRPr lang="de-DE" dirty="0"/>
          </a:p>
        </p:txBody>
      </p:sp>
      <p:sp>
        <p:nvSpPr>
          <p:cNvPr id="5" name="Fußzeilenplatzhalter 4"/>
          <p:cNvSpPr>
            <a:spLocks noGrp="1"/>
          </p:cNvSpPr>
          <p:nvPr>
            <p:ph type="ftr" sz="quarter" idx="16"/>
          </p:nvPr>
        </p:nvSpPr>
        <p:spPr/>
        <p:txBody>
          <a:bodyPr/>
          <a:lstStyle>
            <a:lvl1pPr>
              <a:defRPr/>
            </a:lvl1pPr>
          </a:lstStyle>
          <a:p>
            <a:pPr>
              <a:defRPr/>
            </a:pPr>
            <a:endParaRPr lang="de-DE" dirty="0"/>
          </a:p>
        </p:txBody>
      </p:sp>
      <p:sp>
        <p:nvSpPr>
          <p:cNvPr id="6" name="Foliennummernplatzhalter 5"/>
          <p:cNvSpPr>
            <a:spLocks noGrp="1"/>
          </p:cNvSpPr>
          <p:nvPr>
            <p:ph type="sldNum" sz="quarter" idx="17"/>
          </p:nvPr>
        </p:nvSpPr>
        <p:spPr/>
        <p:txBody>
          <a:bodyPr/>
          <a:lstStyle>
            <a:lvl1pPr>
              <a:defRPr/>
            </a:lvl1pPr>
          </a:lstStyle>
          <a:p>
            <a:pPr>
              <a:defRPr/>
            </a:pPr>
            <a:fld id="{7CB7E8EE-8117-CF45-95A5-50AEDDB6D0CA}" type="slidenum">
              <a:rPr lang="de-DE"/>
              <a:pPr>
                <a:defRPr/>
              </a:pPr>
              <a:t>‹Nr.›</a:t>
            </a:fld>
            <a:endParaRPr lang="de-DE" dirty="0"/>
          </a:p>
        </p:txBody>
      </p:sp>
      <p:sp>
        <p:nvSpPr>
          <p:cNvPr id="7" name="Textplatzhalter 8"/>
          <p:cNvSpPr>
            <a:spLocks noGrp="1"/>
          </p:cNvSpPr>
          <p:nvPr>
            <p:ph type="body" sz="quarter" idx="18" hasCustomPrompt="1"/>
          </p:nvPr>
        </p:nvSpPr>
        <p:spPr>
          <a:xfrm>
            <a:off x="0" y="936000"/>
            <a:ext cx="7357961"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Tree>
    <p:extLst>
      <p:ext uri="{BB962C8B-B14F-4D97-AF65-F5344CB8AC3E}">
        <p14:creationId xmlns:p14="http://schemas.microsoft.com/office/powerpoint/2010/main" val="40413754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 leer">
    <p:spTree>
      <p:nvGrpSpPr>
        <p:cNvPr id="1" name=""/>
        <p:cNvGrpSpPr/>
        <p:nvPr/>
      </p:nvGrpSpPr>
      <p:grpSpPr>
        <a:xfrm>
          <a:off x="0" y="0"/>
          <a:ext cx="0" cy="0"/>
          <a:chOff x="0" y="0"/>
          <a:chExt cx="0" cy="0"/>
        </a:xfrm>
      </p:grpSpPr>
      <p:sp>
        <p:nvSpPr>
          <p:cNvPr id="3" name="Fußzeilenplatzhalter 4"/>
          <p:cNvSpPr>
            <a:spLocks noGrp="1"/>
          </p:cNvSpPr>
          <p:nvPr>
            <p:ph type="ftr" sz="quarter" idx="11"/>
          </p:nvPr>
        </p:nvSpPr>
        <p:spPr/>
        <p:txBody>
          <a:bodyPr/>
          <a:lstStyle>
            <a:lvl1pPr>
              <a:defRPr/>
            </a:lvl1pPr>
          </a:lstStyle>
          <a:p>
            <a:pPr>
              <a:defRPr/>
            </a:pPr>
            <a:endParaRPr lang="de-DE" dirty="0"/>
          </a:p>
        </p:txBody>
      </p:sp>
      <p:sp>
        <p:nvSpPr>
          <p:cNvPr id="4" name="Foliennummernplatzhalter 5"/>
          <p:cNvSpPr>
            <a:spLocks noGrp="1"/>
          </p:cNvSpPr>
          <p:nvPr>
            <p:ph type="sldNum" sz="quarter" idx="12"/>
          </p:nvPr>
        </p:nvSpPr>
        <p:spPr/>
        <p:txBody>
          <a:bodyPr/>
          <a:lstStyle>
            <a:lvl1pPr>
              <a:defRPr/>
            </a:lvl1pPr>
          </a:lstStyle>
          <a:p>
            <a:pPr>
              <a:defRPr/>
            </a:pPr>
            <a:fld id="{1EA9BE20-8AC6-1C42-8AC9-797AAFD3B83A}" type="slidenum">
              <a:rPr lang="de-DE"/>
              <a:pPr>
                <a:defRPr/>
              </a:pPr>
              <a:t>‹Nr.›</a:t>
            </a:fld>
            <a:endParaRPr lang="de-DE" dirty="0"/>
          </a:p>
        </p:txBody>
      </p:sp>
      <p:sp>
        <p:nvSpPr>
          <p:cNvPr id="5" name="Rechteck 4"/>
          <p:cNvSpPr/>
          <p:nvPr userDrawn="1"/>
        </p:nvSpPr>
        <p:spPr>
          <a:xfrm>
            <a:off x="877961" y="0"/>
            <a:ext cx="6528900" cy="82799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486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vent Kapiteltrenner Standard">
    <p:spTree>
      <p:nvGrpSpPr>
        <p:cNvPr id="1" name=""/>
        <p:cNvGrpSpPr/>
        <p:nvPr/>
      </p:nvGrpSpPr>
      <p:grpSpPr>
        <a:xfrm>
          <a:off x="0" y="0"/>
          <a:ext cx="0" cy="0"/>
          <a:chOff x="0" y="0"/>
          <a:chExt cx="0" cy="0"/>
        </a:xfrm>
      </p:grpSpPr>
      <p:sp>
        <p:nvSpPr>
          <p:cNvPr id="3" name="Rechteck 2"/>
          <p:cNvSpPr/>
          <p:nvPr userDrawn="1"/>
        </p:nvSpPr>
        <p:spPr>
          <a:xfrm>
            <a:off x="-1" y="6349999"/>
            <a:ext cx="9142413" cy="525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Rechteck 10"/>
          <p:cNvSpPr/>
          <p:nvPr userDrawn="1"/>
        </p:nvSpPr>
        <p:spPr>
          <a:xfrm>
            <a:off x="0" y="0"/>
            <a:ext cx="7363879" cy="180692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 name="Titel 1"/>
          <p:cNvSpPr>
            <a:spLocks noGrp="1"/>
          </p:cNvSpPr>
          <p:nvPr>
            <p:ph type="title" hasCustomPrompt="1"/>
          </p:nvPr>
        </p:nvSpPr>
        <p:spPr>
          <a:xfrm>
            <a:off x="0" y="1270038"/>
            <a:ext cx="7357760" cy="5630400"/>
          </a:xfrm>
          <a:solidFill>
            <a:schemeClr val="tx2"/>
          </a:solidFill>
          <a:ln>
            <a:noFill/>
          </a:ln>
          <a:effectLst/>
        </p:spPr>
        <p:txBody>
          <a:bodyPr lIns="360000" tIns="720000" rIns="0" bIns="0" anchor="t"/>
          <a:lstStyle>
            <a:lvl1pPr algn="l">
              <a:lnSpc>
                <a:spcPct val="150000"/>
              </a:lnSpc>
              <a:defRPr sz="4000" b="0" i="0" cap="all" baseline="0">
                <a:solidFill>
                  <a:schemeClr val="bg1"/>
                </a:solidFill>
              </a:defRPr>
            </a:lvl1pPr>
          </a:lstStyle>
          <a:p>
            <a:r>
              <a:rPr lang="de-DE" dirty="0" smtClean="0"/>
              <a:t>1</a:t>
            </a:r>
            <a:endParaRPr lang="de-DE" dirty="0"/>
          </a:p>
        </p:txBody>
      </p:sp>
      <p:sp>
        <p:nvSpPr>
          <p:cNvPr id="7" name="Untertitel 2"/>
          <p:cNvSpPr>
            <a:spLocks noGrp="1"/>
          </p:cNvSpPr>
          <p:nvPr>
            <p:ph type="subTitle" idx="1"/>
          </p:nvPr>
        </p:nvSpPr>
        <p:spPr>
          <a:xfrm>
            <a:off x="0" y="3018692"/>
            <a:ext cx="7002000" cy="2704678"/>
          </a:xfrm>
        </p:spPr>
        <p:txBody>
          <a:bodyPr lIns="360000"/>
          <a:lstStyle>
            <a:lvl1pPr marL="0" indent="0" algn="l">
              <a:buNone/>
              <a:defRPr sz="3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Master-Untertitelformat bearbeiten</a:t>
            </a:r>
            <a:endParaRPr lang="de-DE" dirty="0"/>
          </a:p>
        </p:txBody>
      </p:sp>
      <p:sp>
        <p:nvSpPr>
          <p:cNvPr id="19" name="Rechteck 18"/>
          <p:cNvSpPr/>
          <p:nvPr userDrawn="1"/>
        </p:nvSpPr>
        <p:spPr>
          <a:xfrm>
            <a:off x="7416000" y="126977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0" name="Rechteck 19"/>
          <p:cNvSpPr/>
          <p:nvPr userDrawn="1"/>
        </p:nvSpPr>
        <p:spPr>
          <a:xfrm>
            <a:off x="7416000" y="239624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1" name="Rechteck 20"/>
          <p:cNvSpPr/>
          <p:nvPr userDrawn="1"/>
        </p:nvSpPr>
        <p:spPr>
          <a:xfrm>
            <a:off x="7416000" y="352270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2" name="Rechteck 21"/>
          <p:cNvSpPr/>
          <p:nvPr userDrawn="1"/>
        </p:nvSpPr>
        <p:spPr>
          <a:xfrm>
            <a:off x="7416000" y="46512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3" name="Rechteck 22"/>
          <p:cNvSpPr/>
          <p:nvPr userDrawn="1"/>
        </p:nvSpPr>
        <p:spPr>
          <a:xfrm>
            <a:off x="7416000" y="57780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Tree>
    <p:extLst>
      <p:ext uri="{BB962C8B-B14F-4D97-AF65-F5344CB8AC3E}">
        <p14:creationId xmlns:p14="http://schemas.microsoft.com/office/powerpoint/2010/main" val="9454836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1">
    <p:spTree>
      <p:nvGrpSpPr>
        <p:cNvPr id="1" name=""/>
        <p:cNvGrpSpPr/>
        <p:nvPr/>
      </p:nvGrpSpPr>
      <p:grpSpPr>
        <a:xfrm>
          <a:off x="0" y="0"/>
          <a:ext cx="0" cy="0"/>
          <a:chOff x="0" y="0"/>
          <a:chExt cx="0" cy="0"/>
        </a:xfrm>
      </p:grpSpPr>
      <p:sp>
        <p:nvSpPr>
          <p:cNvPr id="7" name="Titel 1"/>
          <p:cNvSpPr>
            <a:spLocks noGrp="1"/>
          </p:cNvSpPr>
          <p:nvPr>
            <p:ph type="ctrTitle"/>
          </p:nvPr>
        </p:nvSpPr>
        <p:spPr>
          <a:xfrm>
            <a:off x="0" y="4651200"/>
            <a:ext cx="7363880" cy="2206471"/>
          </a:xfrm>
          <a:prstGeom prst="rect">
            <a:avLst/>
          </a:prstGeom>
          <a:solidFill>
            <a:schemeClr val="tx2"/>
          </a:solidFill>
        </p:spPr>
        <p:txBody>
          <a:bodyPr lIns="360000" anchor="ctr" anchorCtr="0"/>
          <a:lstStyle>
            <a:lvl1pPr algn="l">
              <a:lnSpc>
                <a:spcPts val="4300"/>
              </a:lnSpc>
              <a:defRPr sz="3600" cap="none">
                <a:solidFill>
                  <a:schemeClr val="bg1"/>
                </a:solidFill>
                <a:latin typeface="HHU Celeste Sans"/>
              </a:defRPr>
            </a:lvl1pPr>
          </a:lstStyle>
          <a:p>
            <a:r>
              <a:rPr lang="de-DE" dirty="0" smtClean="0"/>
              <a:t>Mastertitelformat bearbeiten</a:t>
            </a:r>
            <a:endParaRPr lang="de-DE" dirty="0"/>
          </a:p>
        </p:txBody>
      </p:sp>
      <p:sp>
        <p:nvSpPr>
          <p:cNvPr id="8" name="Bildplatzhalter 9"/>
          <p:cNvSpPr>
            <a:spLocks noGrp="1"/>
          </p:cNvSpPr>
          <p:nvPr>
            <p:ph type="pic" sz="quarter" idx="12"/>
          </p:nvPr>
        </p:nvSpPr>
        <p:spPr>
          <a:xfrm>
            <a:off x="2" y="1270800"/>
            <a:ext cx="7363878" cy="3320531"/>
          </a:xfrm>
          <a:prstGeom prst="rect">
            <a:avLst/>
          </a:prstGeom>
        </p:spPr>
        <p:txBody>
          <a:bodyPr rtlCol="0">
            <a:normAutofit/>
          </a:bodyPr>
          <a:lstStyle>
            <a:lvl1pPr marL="0" indent="0">
              <a:buFontTx/>
              <a:buNone/>
              <a:defRPr>
                <a:solidFill>
                  <a:schemeClr val="bg2"/>
                </a:solidFill>
                <a:latin typeface="HHU Celeste Sans"/>
                <a:cs typeface="HHU Celeste Sans"/>
              </a:defRPr>
            </a:lvl1pPr>
          </a:lstStyle>
          <a:p>
            <a:pPr lvl="0"/>
            <a:r>
              <a:rPr lang="de-DE" noProof="0" dirty="0" smtClean="0"/>
              <a:t>Bild auf Platzhalter ziehen oder durch Klicken auf Symbol hinzufügen</a:t>
            </a:r>
            <a:endParaRPr lang="de-DE" noProof="0" dirty="0"/>
          </a:p>
        </p:txBody>
      </p:sp>
    </p:spTree>
    <p:extLst>
      <p:ext uri="{BB962C8B-B14F-4D97-AF65-F5344CB8AC3E}">
        <p14:creationId xmlns:p14="http://schemas.microsoft.com/office/powerpoint/2010/main" val="21802996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vent Agenda komplex">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1251EF8B-D4DD-154E-BB81-17B6ED2A4BD8}" type="slidenum">
              <a:rPr lang="de-DE" smtClean="0">
                <a:latin typeface="HHU Celeste Sans"/>
              </a:rPr>
              <a:pPr>
                <a:defRPr/>
              </a:pPr>
              <a:t>‹Nr.›</a:t>
            </a:fld>
            <a:endParaRPr lang="de-DE" dirty="0">
              <a:latin typeface="HHU Celeste Sans"/>
            </a:endParaRPr>
          </a:p>
        </p:txBody>
      </p:sp>
      <p:sp>
        <p:nvSpPr>
          <p:cNvPr id="17" name="Textfeld 16"/>
          <p:cNvSpPr txBox="1"/>
          <p:nvPr userDrawn="1"/>
        </p:nvSpPr>
        <p:spPr>
          <a:xfrm>
            <a:off x="1444625" y="127027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19" name="Textfeld 18"/>
          <p:cNvSpPr txBox="1"/>
          <p:nvPr userDrawn="1"/>
        </p:nvSpPr>
        <p:spPr>
          <a:xfrm>
            <a:off x="877962" y="1270268"/>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22" name="Textfeld 21"/>
          <p:cNvSpPr txBox="1"/>
          <p:nvPr userDrawn="1"/>
        </p:nvSpPr>
        <p:spPr>
          <a:xfrm>
            <a:off x="1444625" y="183608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23" name="Textfeld 22"/>
          <p:cNvSpPr txBox="1"/>
          <p:nvPr userDrawn="1"/>
        </p:nvSpPr>
        <p:spPr>
          <a:xfrm>
            <a:off x="877962" y="1836078"/>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24" name="Textfeld 23"/>
          <p:cNvSpPr txBox="1"/>
          <p:nvPr userDrawn="1"/>
        </p:nvSpPr>
        <p:spPr>
          <a:xfrm>
            <a:off x="1444625" y="240189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25" name="Textfeld 24"/>
          <p:cNvSpPr txBox="1"/>
          <p:nvPr userDrawn="1"/>
        </p:nvSpPr>
        <p:spPr>
          <a:xfrm>
            <a:off x="877962" y="2401888"/>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26" name="Textfeld 25"/>
          <p:cNvSpPr txBox="1"/>
          <p:nvPr userDrawn="1"/>
        </p:nvSpPr>
        <p:spPr>
          <a:xfrm>
            <a:off x="1444625" y="296770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27" name="Textfeld 26"/>
          <p:cNvSpPr txBox="1"/>
          <p:nvPr userDrawn="1"/>
        </p:nvSpPr>
        <p:spPr>
          <a:xfrm>
            <a:off x="877962" y="2967698"/>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28" name="Textfeld 27"/>
          <p:cNvSpPr txBox="1"/>
          <p:nvPr userDrawn="1"/>
        </p:nvSpPr>
        <p:spPr>
          <a:xfrm>
            <a:off x="1444625" y="353351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29" name="Textfeld 28"/>
          <p:cNvSpPr txBox="1"/>
          <p:nvPr userDrawn="1"/>
        </p:nvSpPr>
        <p:spPr>
          <a:xfrm>
            <a:off x="877962" y="3533508"/>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30" name="Textfeld 29"/>
          <p:cNvSpPr txBox="1"/>
          <p:nvPr userDrawn="1"/>
        </p:nvSpPr>
        <p:spPr>
          <a:xfrm>
            <a:off x="1444625" y="4099321"/>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31" name="Textfeld 30"/>
          <p:cNvSpPr txBox="1"/>
          <p:nvPr userDrawn="1"/>
        </p:nvSpPr>
        <p:spPr>
          <a:xfrm>
            <a:off x="877962" y="4099319"/>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32" name="Textfeld 31"/>
          <p:cNvSpPr txBox="1"/>
          <p:nvPr userDrawn="1"/>
        </p:nvSpPr>
        <p:spPr>
          <a:xfrm>
            <a:off x="1444625" y="4665131"/>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33" name="Textfeld 32"/>
          <p:cNvSpPr txBox="1"/>
          <p:nvPr userDrawn="1"/>
        </p:nvSpPr>
        <p:spPr>
          <a:xfrm>
            <a:off x="877962" y="4665129"/>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34" name="Textfeld 33"/>
          <p:cNvSpPr txBox="1"/>
          <p:nvPr userDrawn="1"/>
        </p:nvSpPr>
        <p:spPr>
          <a:xfrm>
            <a:off x="1444625" y="5230942"/>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35" name="Textfeld 34"/>
          <p:cNvSpPr txBox="1"/>
          <p:nvPr userDrawn="1"/>
        </p:nvSpPr>
        <p:spPr>
          <a:xfrm>
            <a:off x="877962" y="5230940"/>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36" name="Textfeld 35"/>
          <p:cNvSpPr txBox="1"/>
          <p:nvPr userDrawn="1"/>
        </p:nvSpPr>
        <p:spPr>
          <a:xfrm>
            <a:off x="1444625" y="5796754"/>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37" name="Textfeld 36"/>
          <p:cNvSpPr txBox="1"/>
          <p:nvPr userDrawn="1"/>
        </p:nvSpPr>
        <p:spPr>
          <a:xfrm>
            <a:off x="877962" y="5796752"/>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54" name="Textplatzhalter 53"/>
          <p:cNvSpPr>
            <a:spLocks noGrp="1"/>
          </p:cNvSpPr>
          <p:nvPr>
            <p:ph type="body" sz="quarter" idx="18" hasCustomPrompt="1"/>
          </p:nvPr>
        </p:nvSpPr>
        <p:spPr>
          <a:xfrm>
            <a:off x="860081" y="1151851"/>
            <a:ext cx="6488111" cy="5162698"/>
          </a:xfrm>
        </p:spPr>
        <p:txBody>
          <a:bodyPr wrap="none" tIns="0" bIns="0"/>
          <a:lstStyle>
            <a:lvl1pPr marL="684000" indent="-504000" algn="l">
              <a:lnSpc>
                <a:spcPts val="4475"/>
              </a:lnSpc>
              <a:spcBef>
                <a:spcPts val="0"/>
              </a:spcBef>
              <a:spcAft>
                <a:spcPts val="0"/>
              </a:spcAft>
              <a:buClr>
                <a:schemeClr val="bg1"/>
              </a:buClr>
              <a:buSzPct val="100000"/>
              <a:buFont typeface="Wingdings" charset="2"/>
              <a:buAutoNum type="arabicPlain"/>
              <a:defRPr sz="2400" baseline="0">
                <a:solidFill>
                  <a:schemeClr val="tx1"/>
                </a:solidFill>
              </a:defRPr>
            </a:lvl1pPr>
          </a:lstStyle>
          <a:p>
            <a:pPr lvl="0"/>
            <a:r>
              <a:rPr lang="de-DE" dirty="0" smtClean="0"/>
              <a:t>Topic 1 bearbeiten</a:t>
            </a:r>
            <a:endParaRPr lang="de-DE" dirty="0"/>
          </a:p>
        </p:txBody>
      </p:sp>
      <p:sp>
        <p:nvSpPr>
          <p:cNvPr id="58" name="Textfeld 57"/>
          <p:cNvSpPr txBox="1"/>
          <p:nvPr userDrawn="1"/>
        </p:nvSpPr>
        <p:spPr>
          <a:xfrm>
            <a:off x="877962" y="0"/>
            <a:ext cx="6480000" cy="827998"/>
          </a:xfrm>
          <a:prstGeom prst="rect">
            <a:avLst/>
          </a:prstGeom>
          <a:solidFill>
            <a:schemeClr val="bg2"/>
          </a:solidFill>
          <a:ln>
            <a:noFill/>
          </a:ln>
        </p:spPr>
        <p:txBody>
          <a:bodyPr wrap="square" tIns="140400" rtlCol="0">
            <a:noAutofit/>
          </a:bodyPr>
          <a:lstStyle/>
          <a:p>
            <a:r>
              <a:rPr lang="de-DE" sz="3200" dirty="0" smtClean="0">
                <a:solidFill>
                  <a:srgbClr val="006AB3"/>
                </a:solidFill>
                <a:latin typeface="HHU Celeste Sans"/>
              </a:rPr>
              <a:t>Agenda</a:t>
            </a:r>
            <a:endParaRPr lang="de-DE" sz="3200" dirty="0">
              <a:solidFill>
                <a:srgbClr val="006AB3"/>
              </a:solidFill>
              <a:latin typeface="HHU Celeste Sans"/>
            </a:endParaRPr>
          </a:p>
        </p:txBody>
      </p:sp>
      <p:sp>
        <p:nvSpPr>
          <p:cNvPr id="38" name="Rechteck 37"/>
          <p:cNvSpPr/>
          <p:nvPr userDrawn="1"/>
        </p:nvSpPr>
        <p:spPr>
          <a:xfrm>
            <a:off x="7416000" y="4656248"/>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39" name="Rechteck 38"/>
          <p:cNvSpPr/>
          <p:nvPr userDrawn="1"/>
        </p:nvSpPr>
        <p:spPr>
          <a:xfrm>
            <a:off x="7416000" y="352873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40" name="Rechteck 39"/>
          <p:cNvSpPr/>
          <p:nvPr userDrawn="1"/>
        </p:nvSpPr>
        <p:spPr>
          <a:xfrm>
            <a:off x="7416000" y="2401212"/>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41" name="Rechteck 40"/>
          <p:cNvSpPr/>
          <p:nvPr userDrawn="1"/>
        </p:nvSpPr>
        <p:spPr>
          <a:xfrm>
            <a:off x="7416000" y="1273694"/>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42" name="Rechteck 41"/>
          <p:cNvSpPr/>
          <p:nvPr userDrawn="1"/>
        </p:nvSpPr>
        <p:spPr>
          <a:xfrm>
            <a:off x="7416000" y="5783263"/>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Tree>
    <p:extLst>
      <p:ext uri="{BB962C8B-B14F-4D97-AF65-F5344CB8AC3E}">
        <p14:creationId xmlns:p14="http://schemas.microsoft.com/office/powerpoint/2010/main" val="144169361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vent Agenda Standard">
    <p:spTree>
      <p:nvGrpSpPr>
        <p:cNvPr id="1" name=""/>
        <p:cNvGrpSpPr/>
        <p:nvPr/>
      </p:nvGrpSpPr>
      <p:grpSpPr>
        <a:xfrm>
          <a:off x="0" y="0"/>
          <a:ext cx="0" cy="0"/>
          <a:chOff x="0" y="0"/>
          <a:chExt cx="0" cy="0"/>
        </a:xfrm>
      </p:grpSpPr>
      <p:sp>
        <p:nvSpPr>
          <p:cNvPr id="54" name="Textplatzhalter 53"/>
          <p:cNvSpPr>
            <a:spLocks noGrp="1"/>
          </p:cNvSpPr>
          <p:nvPr>
            <p:ph type="body" sz="quarter" idx="18" hasCustomPrompt="1"/>
          </p:nvPr>
        </p:nvSpPr>
        <p:spPr>
          <a:xfrm>
            <a:off x="878400" y="1003300"/>
            <a:ext cx="6483600" cy="5290257"/>
          </a:xfrm>
        </p:spPr>
        <p:txBody>
          <a:bodyPr wrap="none" tIns="0" bIns="0"/>
          <a:lstStyle>
            <a:lvl1pPr marL="612000" indent="-504000" algn="l">
              <a:lnSpc>
                <a:spcPts val="4475"/>
              </a:lnSpc>
              <a:spcBef>
                <a:spcPts val="0"/>
              </a:spcBef>
              <a:buClr>
                <a:schemeClr val="tx2"/>
              </a:buClr>
              <a:buSzPct val="100000"/>
              <a:buFont typeface="Wingdings" charset="2"/>
              <a:buAutoNum type="arabicPlain"/>
              <a:defRPr sz="2400" baseline="0">
                <a:solidFill>
                  <a:schemeClr val="tx1"/>
                </a:solidFill>
              </a:defRPr>
            </a:lvl1pPr>
          </a:lstStyle>
          <a:p>
            <a:pPr lvl="0"/>
            <a:r>
              <a:rPr lang="de-DE" dirty="0" smtClean="0"/>
              <a:t>Topic 1 bearbeiten</a:t>
            </a:r>
            <a:endParaRPr lang="de-DE" dirty="0"/>
          </a:p>
        </p:txBody>
      </p:sp>
      <p:sp>
        <p:nvSpPr>
          <p:cNvPr id="5"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1251EF8B-D4DD-154E-BB81-17B6ED2A4BD8}" type="slidenum">
              <a:rPr lang="de-DE" smtClean="0">
                <a:latin typeface="HHU Celeste Sans"/>
              </a:rPr>
              <a:pPr>
                <a:defRPr/>
              </a:pPr>
              <a:t>‹Nr.›</a:t>
            </a:fld>
            <a:endParaRPr lang="de-DE" dirty="0">
              <a:latin typeface="HHU Celeste Sans"/>
            </a:endParaRPr>
          </a:p>
        </p:txBody>
      </p:sp>
      <p:sp>
        <p:nvSpPr>
          <p:cNvPr id="38" name="Textfeld 37"/>
          <p:cNvSpPr txBox="1"/>
          <p:nvPr userDrawn="1"/>
        </p:nvSpPr>
        <p:spPr>
          <a:xfrm>
            <a:off x="877962" y="0"/>
            <a:ext cx="6480000" cy="828000"/>
          </a:xfrm>
          <a:prstGeom prst="rect">
            <a:avLst/>
          </a:prstGeom>
          <a:solidFill>
            <a:schemeClr val="bg2"/>
          </a:solidFill>
          <a:ln>
            <a:noFill/>
          </a:ln>
        </p:spPr>
        <p:txBody>
          <a:bodyPr wrap="none" tIns="140400" rtlCol="0">
            <a:noAutofit/>
          </a:bodyPr>
          <a:lstStyle/>
          <a:p>
            <a:r>
              <a:rPr lang="de-DE" sz="3200" dirty="0" smtClean="0">
                <a:solidFill>
                  <a:srgbClr val="006AB3"/>
                </a:solidFill>
                <a:latin typeface="HHU Celeste Sans"/>
              </a:rPr>
              <a:t>Agenda</a:t>
            </a:r>
            <a:endParaRPr lang="de-DE" sz="3200" dirty="0">
              <a:solidFill>
                <a:srgbClr val="006AB3"/>
              </a:solidFill>
              <a:latin typeface="HHU Celeste Sans"/>
            </a:endParaRPr>
          </a:p>
        </p:txBody>
      </p:sp>
    </p:spTree>
    <p:extLst>
      <p:ext uri="{BB962C8B-B14F-4D97-AF65-F5344CB8AC3E}">
        <p14:creationId xmlns:p14="http://schemas.microsoft.com/office/powerpoint/2010/main" val="93360367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vent 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3200"/>
            </a:lvl1pPr>
          </a:lstStyle>
          <a:p>
            <a:r>
              <a:rPr lang="de-DE" dirty="0" smtClean="0"/>
              <a:t>Mastertitelformat bearbeiten</a:t>
            </a:r>
            <a:endParaRPr lang="de-DE" dirty="0"/>
          </a:p>
        </p:txBody>
      </p:sp>
      <p:sp>
        <p:nvSpPr>
          <p:cNvPr id="3" name="Inhaltsplatzhalter 2"/>
          <p:cNvSpPr>
            <a:spLocks noGrp="1"/>
          </p:cNvSpPr>
          <p:nvPr>
            <p:ph idx="1"/>
          </p:nvPr>
        </p:nvSpPr>
        <p:spPr>
          <a:xfrm>
            <a:off x="352800" y="1620000"/>
            <a:ext cx="6998400" cy="4680000"/>
          </a:xfrm>
        </p:spPr>
        <p:txBody>
          <a:bodyPr lIns="0"/>
          <a:lstStyle>
            <a:lvl1pPr marL="0" indent="-360000">
              <a:spcBef>
                <a:spcPts val="0"/>
              </a:spcBef>
              <a:defRPr sz="2600"/>
            </a:lvl1pPr>
            <a:lvl2pPr marL="633600">
              <a:spcBef>
                <a:spcPts val="0"/>
              </a:spcBef>
              <a:defRPr sz="2400"/>
            </a:lvl2pPr>
            <a:lvl3pPr marL="856800">
              <a:spcBef>
                <a:spcPts val="0"/>
              </a:spcBef>
              <a:defRPr/>
            </a:lvl3pPr>
          </a:lstStyle>
          <a:p>
            <a:pPr lvl="0"/>
            <a:r>
              <a:rPr lang="de-DE" dirty="0" smtClean="0"/>
              <a:t>Mastertextformat bearbeiten</a:t>
            </a:r>
          </a:p>
          <a:p>
            <a:pPr lvl="1"/>
            <a:r>
              <a:rPr lang="de-DE" dirty="0" smtClean="0"/>
              <a:t>Zweite Ebene</a:t>
            </a:r>
          </a:p>
          <a:p>
            <a:pPr lvl="2"/>
            <a:r>
              <a:rPr lang="de-DE" dirty="0" smtClean="0"/>
              <a:t>Dritte Ebene</a:t>
            </a:r>
          </a:p>
        </p:txBody>
      </p:sp>
      <p:sp>
        <p:nvSpPr>
          <p:cNvPr id="5"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1251EF8B-D4DD-154E-BB81-17B6ED2A4BD8}" type="slidenum">
              <a:rPr lang="de-DE" smtClean="0">
                <a:latin typeface="HHU Celeste Sans"/>
              </a:rPr>
              <a:pPr>
                <a:defRPr/>
              </a:pPr>
              <a:t>‹Nr.›</a:t>
            </a:fld>
            <a:endParaRPr lang="de-DE" dirty="0">
              <a:latin typeface="HHU Celeste Sans"/>
            </a:endParaRPr>
          </a:p>
        </p:txBody>
      </p:sp>
      <p:sp>
        <p:nvSpPr>
          <p:cNvPr id="17" name="Inhaltsplatzhalter 12"/>
          <p:cNvSpPr>
            <a:spLocks noGrp="1"/>
          </p:cNvSpPr>
          <p:nvPr>
            <p:ph sz="quarter" idx="19" hasCustomPrompt="1"/>
          </p:nvPr>
        </p:nvSpPr>
        <p:spPr>
          <a:xfrm>
            <a:off x="7416002" y="12708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8" name="Inhaltsplatzhalter 12"/>
          <p:cNvSpPr>
            <a:spLocks noGrp="1"/>
          </p:cNvSpPr>
          <p:nvPr>
            <p:ph sz="quarter" idx="20" hasCustomPrompt="1"/>
          </p:nvPr>
        </p:nvSpPr>
        <p:spPr>
          <a:xfrm>
            <a:off x="7416002" y="2398692"/>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9" name="Inhaltsplatzhalter 12"/>
          <p:cNvSpPr>
            <a:spLocks noGrp="1"/>
          </p:cNvSpPr>
          <p:nvPr>
            <p:ph sz="quarter" idx="21" hasCustomPrompt="1"/>
          </p:nvPr>
        </p:nvSpPr>
        <p:spPr>
          <a:xfrm>
            <a:off x="7416002" y="35244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0" name="Inhaltsplatzhalter 12"/>
          <p:cNvSpPr>
            <a:spLocks noGrp="1"/>
          </p:cNvSpPr>
          <p:nvPr>
            <p:ph sz="quarter" idx="22" hasCustomPrompt="1"/>
          </p:nvPr>
        </p:nvSpPr>
        <p:spPr>
          <a:xfrm>
            <a:off x="7416002" y="46512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1" name="Textplatzhalter 8"/>
          <p:cNvSpPr>
            <a:spLocks noGrp="1"/>
          </p:cNvSpPr>
          <p:nvPr>
            <p:ph type="body" sz="quarter" idx="18" hasCustomPrompt="1"/>
          </p:nvPr>
        </p:nvSpPr>
        <p:spPr>
          <a:xfrm>
            <a:off x="0" y="936000"/>
            <a:ext cx="7358400"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11" name="Inhaltsplatzhalter 12"/>
          <p:cNvSpPr>
            <a:spLocks noGrp="1"/>
          </p:cNvSpPr>
          <p:nvPr>
            <p:ph sz="quarter" idx="23" hasCustomPrompt="1"/>
          </p:nvPr>
        </p:nvSpPr>
        <p:spPr>
          <a:xfrm>
            <a:off x="7416000" y="57780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18695451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vent Titel und Inhalt mit Animati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dirty="0"/>
          </a:p>
        </p:txBody>
      </p:sp>
      <p:sp>
        <p:nvSpPr>
          <p:cNvPr id="3" name="Inhaltsplatzhalter 2"/>
          <p:cNvSpPr>
            <a:spLocks noGrp="1"/>
          </p:cNvSpPr>
          <p:nvPr>
            <p:ph idx="1"/>
          </p:nvPr>
        </p:nvSpPr>
        <p:spPr/>
        <p:txBody>
          <a:bodyPr/>
          <a:lstStyle>
            <a:lvl2pPr marL="633600">
              <a:defRPr/>
            </a:lvl2pPr>
            <a:lvl3pPr marL="856800">
              <a:defRPr/>
            </a:lvl3pPr>
          </a:lstStyle>
          <a:p>
            <a:pPr lvl="0"/>
            <a:r>
              <a:rPr lang="de-DE" dirty="0" smtClean="0"/>
              <a:t>Mastertextformat bearbeiten</a:t>
            </a:r>
          </a:p>
          <a:p>
            <a:pPr lvl="1"/>
            <a:r>
              <a:rPr lang="de-DE" dirty="0" smtClean="0"/>
              <a:t>Zweite Ebene</a:t>
            </a:r>
          </a:p>
          <a:p>
            <a:pPr lvl="2"/>
            <a:r>
              <a:rPr lang="de-DE" dirty="0" smtClean="0"/>
              <a:t>Dritte Ebene</a:t>
            </a:r>
          </a:p>
        </p:txBody>
      </p:sp>
      <p:sp>
        <p:nvSpPr>
          <p:cNvPr id="5"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1251EF8B-D4DD-154E-BB81-17B6ED2A4BD8}" type="slidenum">
              <a:rPr lang="de-DE" smtClean="0">
                <a:latin typeface="HHU Celeste Sans"/>
              </a:rPr>
              <a:pPr>
                <a:defRPr/>
              </a:pPr>
              <a:t>‹Nr.›</a:t>
            </a:fld>
            <a:endParaRPr lang="de-DE" dirty="0">
              <a:latin typeface="HHU Celeste Sans"/>
            </a:endParaRPr>
          </a:p>
        </p:txBody>
      </p:sp>
      <p:sp>
        <p:nvSpPr>
          <p:cNvPr id="13" name="Inhaltsplatzhalter 12"/>
          <p:cNvSpPr>
            <a:spLocks noGrp="1"/>
          </p:cNvSpPr>
          <p:nvPr>
            <p:ph sz="quarter" idx="19" hasCustomPrompt="1"/>
          </p:nvPr>
        </p:nvSpPr>
        <p:spPr>
          <a:xfrm>
            <a:off x="7416002" y="12708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5" name="Inhaltsplatzhalter 12"/>
          <p:cNvSpPr>
            <a:spLocks noGrp="1"/>
          </p:cNvSpPr>
          <p:nvPr>
            <p:ph sz="quarter" idx="20" hasCustomPrompt="1"/>
          </p:nvPr>
        </p:nvSpPr>
        <p:spPr>
          <a:xfrm>
            <a:off x="7416002" y="2398692"/>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6" name="Inhaltsplatzhalter 12"/>
          <p:cNvSpPr>
            <a:spLocks noGrp="1"/>
          </p:cNvSpPr>
          <p:nvPr>
            <p:ph sz="quarter" idx="21" hasCustomPrompt="1"/>
          </p:nvPr>
        </p:nvSpPr>
        <p:spPr>
          <a:xfrm>
            <a:off x="7416002" y="35244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7" name="Inhaltsplatzhalter 12"/>
          <p:cNvSpPr>
            <a:spLocks noGrp="1"/>
          </p:cNvSpPr>
          <p:nvPr>
            <p:ph sz="quarter" idx="22" hasCustomPrompt="1"/>
          </p:nvPr>
        </p:nvSpPr>
        <p:spPr>
          <a:xfrm>
            <a:off x="7416002" y="46512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8" name="Textplatzhalter 8"/>
          <p:cNvSpPr>
            <a:spLocks noGrp="1"/>
          </p:cNvSpPr>
          <p:nvPr>
            <p:ph type="body" sz="quarter" idx="18" hasCustomPrompt="1"/>
          </p:nvPr>
        </p:nvSpPr>
        <p:spPr>
          <a:xfrm>
            <a:off x="0" y="936000"/>
            <a:ext cx="7358400" cy="475200"/>
          </a:xfrm>
        </p:spPr>
        <p:txBody>
          <a:bodyPr lIns="360000" anchor="t" anchorCtr="0"/>
          <a:lstStyle>
            <a:lvl1pPr marL="0" indent="0">
              <a:spcAft>
                <a:spcPts val="0"/>
              </a:spcAft>
              <a:buFontTx/>
              <a:buNone/>
              <a:defRPr sz="2800" baseline="0">
                <a:solidFill>
                  <a:schemeClr val="tx2"/>
                </a:solidFill>
                <a:latin typeface="+mj-lt"/>
              </a:defRPr>
            </a:lvl1pPr>
          </a:lstStyle>
          <a:p>
            <a:pPr lvl="0"/>
            <a:r>
              <a:rPr lang="de-DE" dirty="0" smtClean="0"/>
              <a:t>Master-Subtitelformat bearbeiten</a:t>
            </a:r>
            <a:endParaRPr lang="de-DE" dirty="0"/>
          </a:p>
        </p:txBody>
      </p:sp>
      <p:sp>
        <p:nvSpPr>
          <p:cNvPr id="11" name="Inhaltsplatzhalter 12"/>
          <p:cNvSpPr>
            <a:spLocks noGrp="1"/>
          </p:cNvSpPr>
          <p:nvPr>
            <p:ph sz="quarter" idx="23" hasCustomPrompt="1"/>
          </p:nvPr>
        </p:nvSpPr>
        <p:spPr>
          <a:xfrm>
            <a:off x="7416000" y="5778000"/>
            <a:ext cx="1728000" cy="1080000"/>
          </a:xfrm>
          <a:ln w="0">
            <a:solidFill>
              <a:srgbClr val="000000">
                <a:alpha val="0"/>
              </a:srgb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253221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vent Zwei Inhalte_ho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3" name="Inhaltsplatzhalter 2"/>
          <p:cNvSpPr>
            <a:spLocks noGrp="1"/>
          </p:cNvSpPr>
          <p:nvPr>
            <p:ph sz="half" idx="1" hasCustomPrompt="1"/>
          </p:nvPr>
        </p:nvSpPr>
        <p:spPr>
          <a:xfrm>
            <a:off x="352800" y="1619999"/>
            <a:ext cx="3240000" cy="4680000"/>
          </a:xfrm>
          <a:ln w="0">
            <a:solidFill>
              <a:schemeClr val="bg1">
                <a:alpha val="0"/>
              </a:schemeClr>
            </a:solidFill>
          </a:ln>
        </p:spPr>
        <p:txBody>
          <a:bodyPr/>
          <a:lstStyle>
            <a:lvl1pPr>
              <a:tabLst>
                <a:tab pos="355600" algn="l"/>
              </a:tabLst>
              <a:defRPr sz="2400"/>
            </a:lvl1pPr>
            <a:lvl2pPr marL="633600">
              <a:defRPr sz="22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6"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7"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607778F1-8747-4E43-8969-94EBDE51F648}" type="slidenum">
              <a:rPr lang="de-DE" smtClean="0">
                <a:latin typeface="HHU Celeste Sans"/>
              </a:rPr>
              <a:pPr>
                <a:defRPr/>
              </a:pPr>
              <a:t>‹Nr.›</a:t>
            </a:fld>
            <a:endParaRPr lang="de-DE" dirty="0">
              <a:latin typeface="HHU Celeste Sans"/>
            </a:endParaRPr>
          </a:p>
        </p:txBody>
      </p:sp>
      <p:sp>
        <p:nvSpPr>
          <p:cNvPr id="18" name="Inhaltsplatzhalter 2"/>
          <p:cNvSpPr>
            <a:spLocks noGrp="1"/>
          </p:cNvSpPr>
          <p:nvPr>
            <p:ph sz="half" idx="18" hasCustomPrompt="1"/>
          </p:nvPr>
        </p:nvSpPr>
        <p:spPr>
          <a:xfrm>
            <a:off x="4114821" y="1658880"/>
            <a:ext cx="3240000" cy="4653348"/>
          </a:xfrm>
        </p:spPr>
        <p:txBody>
          <a:bodyPr/>
          <a:lstStyle>
            <a:lvl1pPr marL="0" marR="0" indent="-360000" algn="l" defTabSz="457200" rtl="0" eaLnBrk="1" fontAlgn="base" latinLnBrk="0" hangingPunct="1">
              <a:lnSpc>
                <a:spcPct val="100000"/>
              </a:lnSpc>
              <a:spcBef>
                <a:spcPts val="0"/>
              </a:spcBef>
              <a:spcAft>
                <a:spcPts val="1000"/>
              </a:spcAft>
              <a:buClr>
                <a:srgbClr val="006AB3"/>
              </a:buClr>
              <a:buSzPct val="115000"/>
              <a:buFont typeface="Wingdings" charset="0"/>
              <a:buChar char="§"/>
              <a:tabLst>
                <a:tab pos="355600" algn="l"/>
              </a:tabLst>
              <a:defRPr sz="2400"/>
            </a:lvl1pPr>
            <a:lvl2pPr marL="633600" marR="0" indent="-273600" algn="l" defTabSz="457200" rtl="0" eaLnBrk="1" fontAlgn="base" latinLnBrk="0" hangingPunct="1">
              <a:lnSpc>
                <a:spcPct val="100000"/>
              </a:lnSpc>
              <a:spcBef>
                <a:spcPts val="0"/>
              </a:spcBef>
              <a:spcAft>
                <a:spcPts val="1000"/>
              </a:spcAft>
              <a:buClr>
                <a:srgbClr val="D9DADB"/>
              </a:buClr>
              <a:buSzPct val="115000"/>
              <a:buFont typeface="Wingdings" charset="0"/>
              <a:buChar char="§"/>
              <a:tabLst/>
              <a:defRPr sz="2400"/>
            </a:lvl2pPr>
            <a:lvl3pPr marL="856800" marR="0" indent="-228600" algn="l" defTabSz="457200" rtl="0" eaLnBrk="1" fontAlgn="base" latinLnBrk="0" hangingPunct="1">
              <a:lnSpc>
                <a:spcPct val="100000"/>
              </a:lnSpc>
              <a:spcBef>
                <a:spcPts val="0"/>
              </a:spcBef>
              <a:spcAft>
                <a:spcPts val="1000"/>
              </a:spcAft>
              <a:buClr>
                <a:srgbClr val="D9DADB"/>
              </a:buClr>
              <a:buSzPct val="115000"/>
              <a:buFont typeface="Wingdings" charset="0"/>
              <a:buChar char="§"/>
              <a:tabLst/>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12" name="Inhaltsplatzhalter 12"/>
          <p:cNvSpPr>
            <a:spLocks noGrp="1"/>
          </p:cNvSpPr>
          <p:nvPr>
            <p:ph sz="quarter" idx="19" hasCustomPrompt="1"/>
          </p:nvPr>
        </p:nvSpPr>
        <p:spPr>
          <a:xfrm>
            <a:off x="7416002" y="12708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7" name="Inhaltsplatzhalter 12"/>
          <p:cNvSpPr>
            <a:spLocks noGrp="1"/>
          </p:cNvSpPr>
          <p:nvPr>
            <p:ph sz="quarter" idx="21" hasCustomPrompt="1"/>
          </p:nvPr>
        </p:nvSpPr>
        <p:spPr>
          <a:xfrm>
            <a:off x="7416002" y="2398692"/>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9" name="Inhaltsplatzhalter 12"/>
          <p:cNvSpPr>
            <a:spLocks noGrp="1"/>
          </p:cNvSpPr>
          <p:nvPr>
            <p:ph sz="quarter" idx="22" hasCustomPrompt="1"/>
          </p:nvPr>
        </p:nvSpPr>
        <p:spPr>
          <a:xfrm>
            <a:off x="7416002" y="35244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1" name="Inhaltsplatzhalter 12"/>
          <p:cNvSpPr>
            <a:spLocks noGrp="1"/>
          </p:cNvSpPr>
          <p:nvPr>
            <p:ph sz="quarter" idx="23" hasCustomPrompt="1"/>
          </p:nvPr>
        </p:nvSpPr>
        <p:spPr>
          <a:xfrm>
            <a:off x="7416002" y="46512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2" name="Textplatzhalter 8"/>
          <p:cNvSpPr>
            <a:spLocks noGrp="1"/>
          </p:cNvSpPr>
          <p:nvPr>
            <p:ph type="body" sz="quarter" idx="24" hasCustomPrompt="1"/>
          </p:nvPr>
        </p:nvSpPr>
        <p:spPr>
          <a:xfrm>
            <a:off x="0" y="936000"/>
            <a:ext cx="7358400" cy="475200"/>
          </a:xfrm>
        </p:spPr>
        <p:txBody>
          <a:bodyPr lIns="360000" anchor="t" anchorCtr="0"/>
          <a:lstStyle>
            <a:lvl1pPr marL="0" indent="0">
              <a:spcAft>
                <a:spcPts val="0"/>
              </a:spcAft>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13" name="Inhaltsplatzhalter 12"/>
          <p:cNvSpPr>
            <a:spLocks noGrp="1"/>
          </p:cNvSpPr>
          <p:nvPr>
            <p:ph sz="quarter" idx="25" hasCustomPrompt="1"/>
          </p:nvPr>
        </p:nvSpPr>
        <p:spPr>
          <a:xfrm>
            <a:off x="7416000" y="57780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38266000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vent Zwei Inhalte-qu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3" name="Inhaltsplatzhalter 2"/>
          <p:cNvSpPr>
            <a:spLocks noGrp="1"/>
          </p:cNvSpPr>
          <p:nvPr>
            <p:ph sz="half" idx="1"/>
          </p:nvPr>
        </p:nvSpPr>
        <p:spPr>
          <a:xfrm>
            <a:off x="352800" y="1620000"/>
            <a:ext cx="6998400" cy="2815988"/>
          </a:xfrm>
        </p:spPr>
        <p:txBody>
          <a:bodyPr/>
          <a:lstStyle>
            <a:lvl1pPr>
              <a:defRPr sz="2600"/>
            </a:lvl1pPr>
            <a:lvl2pPr marL="633600">
              <a:defRPr sz="24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6" name="Fußzeilenplatzhalter 4"/>
          <p:cNvSpPr>
            <a:spLocks noGrp="1"/>
          </p:cNvSpPr>
          <p:nvPr>
            <p:ph type="ftr" sz="quarter" idx="11"/>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7" name="Foliennummernplatzhalter 5"/>
          <p:cNvSpPr>
            <a:spLocks noGrp="1"/>
          </p:cNvSpPr>
          <p:nvPr>
            <p:ph type="sldNum" sz="quarter" idx="12"/>
          </p:nvPr>
        </p:nvSpPr>
        <p:spPr/>
        <p:txBody>
          <a:bodyPr/>
          <a:lstStyle>
            <a:lvl1pPr>
              <a:defRPr>
                <a:solidFill>
                  <a:schemeClr val="bg2">
                    <a:lumMod val="50000"/>
                  </a:schemeClr>
                </a:solidFill>
              </a:defRPr>
            </a:lvl1pPr>
          </a:lstStyle>
          <a:p>
            <a:pPr>
              <a:defRPr/>
            </a:pPr>
            <a:fld id="{607778F1-8747-4E43-8969-94EBDE51F648}" type="slidenum">
              <a:rPr lang="de-DE" smtClean="0">
                <a:latin typeface="HHU Celeste Sans"/>
              </a:rPr>
              <a:pPr>
                <a:defRPr/>
              </a:pPr>
              <a:t>‹Nr.›</a:t>
            </a:fld>
            <a:endParaRPr lang="de-DE" dirty="0">
              <a:latin typeface="HHU Celeste Sans"/>
            </a:endParaRPr>
          </a:p>
        </p:txBody>
      </p:sp>
      <p:sp>
        <p:nvSpPr>
          <p:cNvPr id="18" name="Inhaltsplatzhalter 2"/>
          <p:cNvSpPr>
            <a:spLocks noGrp="1"/>
          </p:cNvSpPr>
          <p:nvPr>
            <p:ph sz="half" idx="18"/>
          </p:nvPr>
        </p:nvSpPr>
        <p:spPr>
          <a:xfrm>
            <a:off x="352800" y="4651200"/>
            <a:ext cx="6998400" cy="1657298"/>
          </a:xfrm>
        </p:spPr>
        <p:txBody>
          <a:bodyPr/>
          <a:lstStyle>
            <a:lvl1pPr>
              <a:defRPr sz="2600"/>
            </a:lvl1pPr>
            <a:lvl2pPr marL="633600">
              <a:defRPr sz="2400"/>
            </a:lvl2pPr>
            <a:lvl3pPr marL="856800">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Mastertextformat bearbeiten</a:t>
            </a:r>
          </a:p>
          <a:p>
            <a:pPr lvl="1"/>
            <a:r>
              <a:rPr lang="de-DE" dirty="0" smtClean="0"/>
              <a:t>Zweite Ebene</a:t>
            </a:r>
          </a:p>
          <a:p>
            <a:pPr lvl="2"/>
            <a:r>
              <a:rPr lang="de-DE" dirty="0" smtClean="0"/>
              <a:t>Dritte Ebene</a:t>
            </a:r>
          </a:p>
        </p:txBody>
      </p:sp>
      <p:sp>
        <p:nvSpPr>
          <p:cNvPr id="12" name="Inhaltsplatzhalter 12"/>
          <p:cNvSpPr>
            <a:spLocks noGrp="1"/>
          </p:cNvSpPr>
          <p:nvPr>
            <p:ph sz="quarter" idx="19" hasCustomPrompt="1"/>
          </p:nvPr>
        </p:nvSpPr>
        <p:spPr>
          <a:xfrm>
            <a:off x="7416002" y="12708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7" name="Inhaltsplatzhalter 12"/>
          <p:cNvSpPr>
            <a:spLocks noGrp="1"/>
          </p:cNvSpPr>
          <p:nvPr>
            <p:ph sz="quarter" idx="21" hasCustomPrompt="1"/>
          </p:nvPr>
        </p:nvSpPr>
        <p:spPr>
          <a:xfrm>
            <a:off x="7416002" y="2398692"/>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9" name="Inhaltsplatzhalter 12"/>
          <p:cNvSpPr>
            <a:spLocks noGrp="1"/>
          </p:cNvSpPr>
          <p:nvPr>
            <p:ph sz="quarter" idx="22" hasCustomPrompt="1"/>
          </p:nvPr>
        </p:nvSpPr>
        <p:spPr>
          <a:xfrm>
            <a:off x="7416002" y="35244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1" name="Inhaltsplatzhalter 12"/>
          <p:cNvSpPr>
            <a:spLocks noGrp="1"/>
          </p:cNvSpPr>
          <p:nvPr>
            <p:ph sz="quarter" idx="23" hasCustomPrompt="1"/>
          </p:nvPr>
        </p:nvSpPr>
        <p:spPr>
          <a:xfrm>
            <a:off x="7416002" y="46512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2" name="Textplatzhalter 8"/>
          <p:cNvSpPr>
            <a:spLocks noGrp="1"/>
          </p:cNvSpPr>
          <p:nvPr>
            <p:ph type="body" sz="quarter" idx="24" hasCustomPrompt="1"/>
          </p:nvPr>
        </p:nvSpPr>
        <p:spPr>
          <a:xfrm>
            <a:off x="0" y="936000"/>
            <a:ext cx="7358400"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13" name="Inhaltsplatzhalter 12"/>
          <p:cNvSpPr>
            <a:spLocks noGrp="1"/>
          </p:cNvSpPr>
          <p:nvPr>
            <p:ph sz="quarter" idx="25" hasCustomPrompt="1"/>
          </p:nvPr>
        </p:nvSpPr>
        <p:spPr>
          <a:xfrm>
            <a:off x="7416000" y="57780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239962879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Event Diagramm">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7" name="Diagrammplatzhalter 6"/>
          <p:cNvSpPr>
            <a:spLocks noGrp="1"/>
          </p:cNvSpPr>
          <p:nvPr>
            <p:ph type="chart" sz="quarter" idx="13"/>
          </p:nvPr>
        </p:nvSpPr>
        <p:spPr>
          <a:xfrm>
            <a:off x="352800" y="1620000"/>
            <a:ext cx="6998400" cy="4680000"/>
          </a:xfrm>
        </p:spPr>
        <p:txBody>
          <a:bodyPr rtlCol="0">
            <a:normAutofit/>
          </a:bodyPr>
          <a:lstStyle>
            <a:lvl1pPr marL="0" indent="0">
              <a:buFontTx/>
              <a:buNone/>
              <a:defRPr/>
            </a:lvl1pPr>
          </a:lstStyle>
          <a:p>
            <a:pPr lvl="0"/>
            <a:r>
              <a:rPr lang="de-DE" noProof="0" dirty="0" smtClean="0"/>
              <a:t>Diagramm durch Klicken auf Symbol hinzufügen</a:t>
            </a:r>
            <a:endParaRPr lang="de-DE" noProof="0" dirty="0"/>
          </a:p>
        </p:txBody>
      </p:sp>
      <p:sp>
        <p:nvSpPr>
          <p:cNvPr id="5" name="Fußzeilenplatzhalter 4"/>
          <p:cNvSpPr>
            <a:spLocks noGrp="1"/>
          </p:cNvSpPr>
          <p:nvPr>
            <p:ph type="ftr" sz="quarter" idx="15"/>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6"/>
          </p:nvPr>
        </p:nvSpPr>
        <p:spPr/>
        <p:txBody>
          <a:bodyPr/>
          <a:lstStyle>
            <a:lvl1pPr>
              <a:defRPr>
                <a:solidFill>
                  <a:schemeClr val="bg2">
                    <a:lumMod val="50000"/>
                  </a:schemeClr>
                </a:solidFill>
              </a:defRPr>
            </a:lvl1pPr>
          </a:lstStyle>
          <a:p>
            <a:pPr>
              <a:defRPr/>
            </a:pPr>
            <a:fld id="{E7DAFF32-229B-2949-949B-1F8BE6F3D42D}" type="slidenum">
              <a:rPr lang="de-DE" smtClean="0">
                <a:latin typeface="HHU Celeste Sans"/>
              </a:rPr>
              <a:pPr>
                <a:defRPr/>
              </a:pPr>
              <a:t>‹Nr.›</a:t>
            </a:fld>
            <a:endParaRPr lang="de-DE" dirty="0">
              <a:latin typeface="HHU Celeste Sans"/>
            </a:endParaRPr>
          </a:p>
        </p:txBody>
      </p:sp>
      <p:sp>
        <p:nvSpPr>
          <p:cNvPr id="11" name="Inhaltsplatzhalter 12"/>
          <p:cNvSpPr>
            <a:spLocks noGrp="1"/>
          </p:cNvSpPr>
          <p:nvPr>
            <p:ph sz="quarter" idx="19" hasCustomPrompt="1"/>
          </p:nvPr>
        </p:nvSpPr>
        <p:spPr>
          <a:xfrm>
            <a:off x="7416002" y="12708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2" name="Inhaltsplatzhalter 12"/>
          <p:cNvSpPr>
            <a:spLocks noGrp="1"/>
          </p:cNvSpPr>
          <p:nvPr>
            <p:ph sz="quarter" idx="20" hasCustomPrompt="1"/>
          </p:nvPr>
        </p:nvSpPr>
        <p:spPr>
          <a:xfrm>
            <a:off x="7416002" y="2398692"/>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7" name="Inhaltsplatzhalter 12"/>
          <p:cNvSpPr>
            <a:spLocks noGrp="1"/>
          </p:cNvSpPr>
          <p:nvPr>
            <p:ph sz="quarter" idx="21" hasCustomPrompt="1"/>
          </p:nvPr>
        </p:nvSpPr>
        <p:spPr>
          <a:xfrm>
            <a:off x="7416002" y="35244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9" name="Inhaltsplatzhalter 12"/>
          <p:cNvSpPr>
            <a:spLocks noGrp="1"/>
          </p:cNvSpPr>
          <p:nvPr>
            <p:ph sz="quarter" idx="23" hasCustomPrompt="1"/>
          </p:nvPr>
        </p:nvSpPr>
        <p:spPr>
          <a:xfrm>
            <a:off x="7416002" y="46512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0" name="Textplatzhalter 8"/>
          <p:cNvSpPr>
            <a:spLocks noGrp="1"/>
          </p:cNvSpPr>
          <p:nvPr>
            <p:ph type="body" sz="quarter" idx="18" hasCustomPrompt="1"/>
          </p:nvPr>
        </p:nvSpPr>
        <p:spPr>
          <a:xfrm>
            <a:off x="-1" y="936000"/>
            <a:ext cx="7358400" cy="475200"/>
          </a:xfrm>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13" name="Inhaltsplatzhalter 12"/>
          <p:cNvSpPr>
            <a:spLocks noGrp="1"/>
          </p:cNvSpPr>
          <p:nvPr>
            <p:ph sz="quarter" idx="24" hasCustomPrompt="1"/>
          </p:nvPr>
        </p:nvSpPr>
        <p:spPr>
          <a:xfrm>
            <a:off x="7416000" y="5778000"/>
            <a:ext cx="1728000" cy="1080000"/>
          </a:xfrm>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494504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abelle">
    <p:spTree>
      <p:nvGrpSpPr>
        <p:cNvPr id="1" name=""/>
        <p:cNvGrpSpPr/>
        <p:nvPr/>
      </p:nvGrpSpPr>
      <p:grpSpPr>
        <a:xfrm>
          <a:off x="0" y="0"/>
          <a:ext cx="0" cy="0"/>
          <a:chOff x="0" y="0"/>
          <a:chExt cx="0" cy="0"/>
        </a:xfrm>
      </p:grpSpPr>
      <p:sp>
        <p:nvSpPr>
          <p:cNvPr id="8" name="Tabellenplatzhalter 7"/>
          <p:cNvSpPr>
            <a:spLocks noGrp="1"/>
          </p:cNvSpPr>
          <p:nvPr>
            <p:ph type="tbl" sz="quarter" idx="14"/>
          </p:nvPr>
        </p:nvSpPr>
        <p:spPr>
          <a:xfrm>
            <a:off x="352800" y="1620000"/>
            <a:ext cx="6998400" cy="4680000"/>
          </a:xfrm>
          <a:ln w="0">
            <a:noFill/>
          </a:ln>
        </p:spPr>
        <p:txBody>
          <a:bodyPr rtlCol="0">
            <a:normAutofit/>
          </a:bodyPr>
          <a:lstStyle>
            <a:lvl1pPr marL="0" marR="0" indent="0" algn="l" defTabSz="457200" rtl="0" eaLnBrk="1" fontAlgn="auto" latinLnBrk="0" hangingPunct="1">
              <a:lnSpc>
                <a:spcPct val="100000"/>
              </a:lnSpc>
              <a:spcBef>
                <a:spcPct val="20000"/>
              </a:spcBef>
              <a:spcAft>
                <a:spcPts val="0"/>
              </a:spcAft>
              <a:buClr>
                <a:srgbClr val="006AB3"/>
              </a:buClr>
              <a:buSzPct val="115000"/>
              <a:buFontTx/>
              <a:buNone/>
              <a:tabLst/>
              <a:defRPr baseline="0"/>
            </a:lvl1pPr>
          </a:lstStyle>
          <a:p>
            <a:pPr lvl="0"/>
            <a:r>
              <a:rPr lang="de-DE" noProof="0" dirty="0" smtClean="0"/>
              <a:t>Tabelle durch Klicken auf Symbol hinzufügen</a:t>
            </a:r>
            <a:endParaRPr lang="de-DE" noProof="0" dirty="0"/>
          </a:p>
        </p:txBody>
      </p:sp>
      <p:sp>
        <p:nvSpPr>
          <p:cNvPr id="2" name="Titel 1"/>
          <p:cNvSpPr>
            <a:spLocks noGrp="1"/>
          </p:cNvSpPr>
          <p:nvPr>
            <p:ph type="title"/>
          </p:nvPr>
        </p:nvSpPr>
        <p:spPr/>
        <p:txBody>
          <a:bodyPr/>
          <a:lstStyle/>
          <a:p>
            <a:r>
              <a:rPr lang="de-DE" dirty="0" smtClean="0"/>
              <a:t>Mastertitelformat bearbeiten</a:t>
            </a:r>
            <a:endParaRPr lang="de-DE" dirty="0"/>
          </a:p>
        </p:txBody>
      </p:sp>
      <p:sp>
        <p:nvSpPr>
          <p:cNvPr id="5" name="Fußzeilenplatzhalter 4"/>
          <p:cNvSpPr>
            <a:spLocks noGrp="1"/>
          </p:cNvSpPr>
          <p:nvPr>
            <p:ph type="ftr" sz="quarter" idx="16"/>
          </p:nvPr>
        </p:nvSpPr>
        <p:spPr/>
        <p:txBody>
          <a:bodyPr/>
          <a:lstStyle>
            <a:lvl1pPr>
              <a:defRPr/>
            </a:lvl1pPr>
          </a:lstStyle>
          <a:p>
            <a:pPr>
              <a:defRPr/>
            </a:pPr>
            <a:endParaRPr lang="de-DE" dirty="0">
              <a:solidFill>
                <a:prstClr val="black">
                  <a:lumMod val="50000"/>
                  <a:lumOff val="50000"/>
                </a:prstClr>
              </a:solidFill>
              <a:latin typeface="HHU Celeste Sans"/>
            </a:endParaRPr>
          </a:p>
        </p:txBody>
      </p:sp>
      <p:sp>
        <p:nvSpPr>
          <p:cNvPr id="6" name="Foliennummernplatzhalter 5"/>
          <p:cNvSpPr>
            <a:spLocks noGrp="1"/>
          </p:cNvSpPr>
          <p:nvPr>
            <p:ph type="sldNum" sz="quarter" idx="17"/>
          </p:nvPr>
        </p:nvSpPr>
        <p:spPr/>
        <p:txBody>
          <a:bodyPr/>
          <a:lstStyle>
            <a:lvl1pPr>
              <a:defRPr/>
            </a:lvl1pPr>
          </a:lstStyle>
          <a:p>
            <a:pPr>
              <a:defRPr/>
            </a:pPr>
            <a:fld id="{7CB7E8EE-8117-CF45-95A5-50AEDDB6D0CA}" type="slidenum">
              <a:rPr lang="de-DE">
                <a:solidFill>
                  <a:prstClr val="white"/>
                </a:solidFill>
                <a:latin typeface="HHU Celeste Sans"/>
              </a:rPr>
              <a:pPr>
                <a:defRPr/>
              </a:pPr>
              <a:t>‹Nr.›</a:t>
            </a:fld>
            <a:endParaRPr lang="de-DE" dirty="0">
              <a:solidFill>
                <a:prstClr val="white"/>
              </a:solidFill>
              <a:latin typeface="HHU Celeste Sans"/>
            </a:endParaRPr>
          </a:p>
        </p:txBody>
      </p:sp>
      <p:sp>
        <p:nvSpPr>
          <p:cNvPr id="11" name="Inhaltsplatzhalter 12"/>
          <p:cNvSpPr>
            <a:spLocks noGrp="1"/>
          </p:cNvSpPr>
          <p:nvPr>
            <p:ph sz="quarter" idx="19" hasCustomPrompt="1"/>
          </p:nvPr>
        </p:nvSpPr>
        <p:spPr>
          <a:xfrm>
            <a:off x="7416002" y="1275131"/>
            <a:ext cx="1728000" cy="1080000"/>
          </a:xfrm>
          <a:ln w="0">
            <a:no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2" name="Inhaltsplatzhalter 12"/>
          <p:cNvSpPr>
            <a:spLocks noGrp="1"/>
          </p:cNvSpPr>
          <p:nvPr>
            <p:ph sz="quarter" idx="20" hasCustomPrompt="1"/>
          </p:nvPr>
        </p:nvSpPr>
        <p:spPr>
          <a:xfrm>
            <a:off x="7416002" y="2398692"/>
            <a:ext cx="1728000" cy="1080000"/>
          </a:xfrm>
          <a:ln w="0">
            <a:solidFill>
              <a:schemeClr val="bg1">
                <a:alpha val="0"/>
              </a:scheme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7" name="Inhaltsplatzhalter 12"/>
          <p:cNvSpPr>
            <a:spLocks noGrp="1"/>
          </p:cNvSpPr>
          <p:nvPr>
            <p:ph sz="quarter" idx="21" hasCustomPrompt="1"/>
          </p:nvPr>
        </p:nvSpPr>
        <p:spPr>
          <a:xfrm>
            <a:off x="7416002" y="3524400"/>
            <a:ext cx="1728000" cy="1080000"/>
          </a:xfrm>
          <a:ln w="0">
            <a:solidFill>
              <a:schemeClr val="bg1">
                <a:alpha val="0"/>
              </a:scheme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18" name="Inhaltsplatzhalter 12"/>
          <p:cNvSpPr>
            <a:spLocks noGrp="1"/>
          </p:cNvSpPr>
          <p:nvPr>
            <p:ph sz="quarter" idx="23" hasCustomPrompt="1"/>
          </p:nvPr>
        </p:nvSpPr>
        <p:spPr>
          <a:xfrm>
            <a:off x="7416002" y="4651200"/>
            <a:ext cx="1728000" cy="1080000"/>
          </a:xfrm>
          <a:ln w="0">
            <a:solidFill>
              <a:schemeClr val="bg1">
                <a:alpha val="0"/>
              </a:scheme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
        <p:nvSpPr>
          <p:cNvPr id="20" name="Textplatzhalter 8"/>
          <p:cNvSpPr>
            <a:spLocks noGrp="1"/>
          </p:cNvSpPr>
          <p:nvPr>
            <p:ph type="body" sz="quarter" idx="18" hasCustomPrompt="1"/>
          </p:nvPr>
        </p:nvSpPr>
        <p:spPr>
          <a:xfrm>
            <a:off x="0" y="936000"/>
            <a:ext cx="7358400" cy="475200"/>
          </a:xfrm>
          <a:ln w="0">
            <a:solidFill>
              <a:schemeClr val="bg1">
                <a:alpha val="0"/>
              </a:schemeClr>
            </a:solidFill>
          </a:ln>
        </p:spPr>
        <p:txBody>
          <a:bodyPr lIns="360000"/>
          <a:lstStyle>
            <a:lvl1pPr marL="0" indent="0">
              <a:buFontTx/>
              <a:buNone/>
              <a:defRPr sz="2800" baseline="0">
                <a:solidFill>
                  <a:schemeClr val="tx2"/>
                </a:solidFill>
                <a:latin typeface="+mj-lt"/>
              </a:defRPr>
            </a:lvl1pPr>
          </a:lstStyle>
          <a:p>
            <a:pPr lvl="0"/>
            <a:r>
              <a:rPr lang="de-DE" dirty="0" smtClean="0"/>
              <a:t>Master-Subtitelformat bearbeiten	</a:t>
            </a:r>
            <a:endParaRPr lang="de-DE" dirty="0"/>
          </a:p>
        </p:txBody>
      </p:sp>
      <p:sp>
        <p:nvSpPr>
          <p:cNvPr id="13" name="Inhaltsplatzhalter 12"/>
          <p:cNvSpPr>
            <a:spLocks noGrp="1"/>
          </p:cNvSpPr>
          <p:nvPr>
            <p:ph sz="quarter" idx="24" hasCustomPrompt="1"/>
          </p:nvPr>
        </p:nvSpPr>
        <p:spPr>
          <a:xfrm>
            <a:off x="7416000" y="5778000"/>
            <a:ext cx="1728000" cy="1080000"/>
          </a:xfrm>
          <a:ln w="0">
            <a:solidFill>
              <a:schemeClr val="bg1">
                <a:alpha val="0"/>
              </a:schemeClr>
            </a:solidFill>
          </a:ln>
          <a:effectLst/>
        </p:spPr>
        <p:txBody>
          <a:bodyPr tIns="93600"/>
          <a:lstStyle>
            <a:lvl1pPr marL="0" indent="0">
              <a:spcBef>
                <a:spcPts val="0"/>
              </a:spcBef>
              <a:buFontTx/>
              <a:buNone/>
              <a:defRPr sz="1300" baseline="0">
                <a:solidFill>
                  <a:schemeClr val="tx1">
                    <a:lumMod val="65000"/>
                    <a:lumOff val="35000"/>
                  </a:schemeClr>
                </a:solidFill>
              </a:defRPr>
            </a:lvl1pPr>
          </a:lstStyle>
          <a:p>
            <a:pPr lvl="0"/>
            <a:r>
              <a:rPr lang="de-DE" dirty="0" smtClean="0"/>
              <a:t>Objekt auf Platzhalter ziehen oder durch Klicken auf Symbol hinzufügen</a:t>
            </a:r>
            <a:endParaRPr lang="de-DE" dirty="0"/>
          </a:p>
        </p:txBody>
      </p:sp>
    </p:spTree>
    <p:extLst>
      <p:ext uri="{BB962C8B-B14F-4D97-AF65-F5344CB8AC3E}">
        <p14:creationId xmlns:p14="http://schemas.microsoft.com/office/powerpoint/2010/main" val="665270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folie 2">
    <p:spTree>
      <p:nvGrpSpPr>
        <p:cNvPr id="1" name=""/>
        <p:cNvGrpSpPr/>
        <p:nvPr/>
      </p:nvGrpSpPr>
      <p:grpSpPr>
        <a:xfrm>
          <a:off x="0" y="0"/>
          <a:ext cx="0" cy="0"/>
          <a:chOff x="0" y="0"/>
          <a:chExt cx="0" cy="0"/>
        </a:xfrm>
      </p:grpSpPr>
      <p:sp>
        <p:nvSpPr>
          <p:cNvPr id="5" name="Bildplatzhalter 13"/>
          <p:cNvSpPr>
            <a:spLocks noGrp="1"/>
          </p:cNvSpPr>
          <p:nvPr>
            <p:ph type="pic" sz="quarter" idx="13"/>
          </p:nvPr>
        </p:nvSpPr>
        <p:spPr>
          <a:xfrm>
            <a:off x="1" y="2397600"/>
            <a:ext cx="7364638" cy="4464000"/>
          </a:xfrm>
          <a:prstGeom prst="rect">
            <a:avLst/>
          </a:prstGeom>
          <a:solidFill>
            <a:schemeClr val="bg1"/>
          </a:solidFill>
          <a:ln>
            <a:noFill/>
          </a:ln>
        </p:spPr>
        <p:txBody>
          <a:bodyPr rtlCol="0">
            <a:normAutofit/>
          </a:bodyPr>
          <a:lstStyle>
            <a:lvl1pPr marL="0" indent="0">
              <a:buFontTx/>
              <a:buNone/>
              <a:defRPr lang="de-DE" dirty="0">
                <a:solidFill>
                  <a:schemeClr val="bg2"/>
                </a:solidFill>
                <a:latin typeface="HHU Celeste Sans"/>
                <a:cs typeface="HHU Celeste Sans"/>
              </a:defRPr>
            </a:lvl1pPr>
          </a:lstStyle>
          <a:p>
            <a:pPr lvl="0"/>
            <a:r>
              <a:rPr lang="de-DE" noProof="0" dirty="0" smtClean="0"/>
              <a:t>Bild auf Platzhalter ziehen oder durch Klicken auf Symbol hinzufügen</a:t>
            </a:r>
            <a:endParaRPr lang="de-DE" noProof="0" dirty="0"/>
          </a:p>
        </p:txBody>
      </p:sp>
      <p:sp>
        <p:nvSpPr>
          <p:cNvPr id="6" name="Titel 1"/>
          <p:cNvSpPr>
            <a:spLocks noGrp="1"/>
          </p:cNvSpPr>
          <p:nvPr>
            <p:ph type="title"/>
          </p:nvPr>
        </p:nvSpPr>
        <p:spPr>
          <a:xfrm>
            <a:off x="0" y="1269960"/>
            <a:ext cx="7365600" cy="1080000"/>
          </a:xfrm>
          <a:prstGeom prst="rect">
            <a:avLst/>
          </a:prstGeom>
          <a:solidFill>
            <a:schemeClr val="tx2"/>
          </a:solidFill>
          <a:ln>
            <a:noFill/>
          </a:ln>
          <a:effectLst/>
        </p:spPr>
        <p:txBody>
          <a:bodyPr lIns="360000" anchor="ctr" anchorCtr="0"/>
          <a:lstStyle>
            <a:lvl1pPr algn="l">
              <a:defRPr sz="3600" b="0" i="0" cap="none">
                <a:solidFill>
                  <a:schemeClr val="bg1"/>
                </a:solidFill>
                <a:latin typeface="HHU Celeste Sans"/>
                <a:cs typeface="HHU Celeste Sans"/>
              </a:defRPr>
            </a:lvl1pPr>
          </a:lstStyle>
          <a:p>
            <a:r>
              <a:rPr lang="de-DE" dirty="0" smtClean="0"/>
              <a:t>Mastertitelformat bearbeiten</a:t>
            </a:r>
            <a:endParaRPr lang="de-DE" dirty="0"/>
          </a:p>
        </p:txBody>
      </p:sp>
      <p:sp>
        <p:nvSpPr>
          <p:cNvPr id="9" name="Rechteck 8"/>
          <p:cNvSpPr/>
          <p:nvPr userDrawn="1"/>
        </p:nvSpPr>
        <p:spPr>
          <a:xfrm>
            <a:off x="7423402" y="1269961"/>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wrap="none" anchor="ctr"/>
          <a:lstStyle/>
          <a:p>
            <a:pPr algn="ctr">
              <a:defRPr/>
            </a:pPr>
            <a:endParaRPr lang="de-DE" dirty="0">
              <a:solidFill>
                <a:prstClr val="white"/>
              </a:solidFill>
              <a:latin typeface="HHU Celeste Sans"/>
            </a:endParaRPr>
          </a:p>
        </p:txBody>
      </p:sp>
    </p:spTree>
    <p:extLst>
      <p:ext uri="{BB962C8B-B14F-4D97-AF65-F5344CB8AC3E}">
        <p14:creationId xmlns:p14="http://schemas.microsoft.com/office/powerpoint/2010/main" val="612726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folie 3">
    <p:spTree>
      <p:nvGrpSpPr>
        <p:cNvPr id="1" name=""/>
        <p:cNvGrpSpPr/>
        <p:nvPr/>
      </p:nvGrpSpPr>
      <p:grpSpPr>
        <a:xfrm>
          <a:off x="0" y="0"/>
          <a:ext cx="0" cy="0"/>
          <a:chOff x="0" y="0"/>
          <a:chExt cx="0" cy="0"/>
        </a:xfrm>
      </p:grpSpPr>
      <p:sp>
        <p:nvSpPr>
          <p:cNvPr id="12" name="Titel 1"/>
          <p:cNvSpPr>
            <a:spLocks noGrp="1"/>
          </p:cNvSpPr>
          <p:nvPr>
            <p:ph type="title"/>
          </p:nvPr>
        </p:nvSpPr>
        <p:spPr>
          <a:xfrm>
            <a:off x="0" y="1270039"/>
            <a:ext cx="7365600" cy="4453330"/>
          </a:xfrm>
          <a:prstGeom prst="rect">
            <a:avLst/>
          </a:prstGeom>
          <a:solidFill>
            <a:schemeClr val="tx2"/>
          </a:solidFill>
          <a:ln>
            <a:noFill/>
          </a:ln>
          <a:effectLst/>
        </p:spPr>
        <p:txBody>
          <a:bodyPr lIns="360000" tIns="0" rIns="0" bIns="0" anchor="t"/>
          <a:lstStyle>
            <a:lvl1pPr algn="l">
              <a:lnSpc>
                <a:spcPct val="150000"/>
              </a:lnSpc>
              <a:defRPr sz="3600" b="0" i="0" cap="none">
                <a:solidFill>
                  <a:schemeClr val="bg1"/>
                </a:solidFill>
                <a:latin typeface="HHU Celeste Sans"/>
                <a:cs typeface="HHU Celeste Sans"/>
              </a:defRPr>
            </a:lvl1pPr>
          </a:lstStyle>
          <a:p>
            <a:r>
              <a:rPr lang="de-DE" dirty="0" smtClean="0"/>
              <a:t>Mastertitelformat bearbeiten</a:t>
            </a:r>
            <a:endParaRPr lang="de-DE" dirty="0"/>
          </a:p>
        </p:txBody>
      </p:sp>
      <p:sp>
        <p:nvSpPr>
          <p:cNvPr id="13" name="Untertitel 2"/>
          <p:cNvSpPr>
            <a:spLocks noGrp="1"/>
          </p:cNvSpPr>
          <p:nvPr>
            <p:ph type="subTitle" idx="1"/>
          </p:nvPr>
        </p:nvSpPr>
        <p:spPr>
          <a:xfrm>
            <a:off x="0" y="3524400"/>
            <a:ext cx="7365600" cy="1930400"/>
          </a:xfrm>
          <a:prstGeom prst="rect">
            <a:avLst/>
          </a:prstGeom>
        </p:spPr>
        <p:txBody>
          <a:bodyPr lIns="360000" tIns="0" rIns="0" bIns="0"/>
          <a:lstStyle>
            <a:lvl1pPr marL="0" indent="0" algn="l">
              <a:lnSpc>
                <a:spcPct val="100000"/>
              </a:lnSpc>
              <a:spcBef>
                <a:spcPts val="0"/>
              </a:spcBef>
              <a:spcAft>
                <a:spcPts val="1000"/>
              </a:spcAft>
              <a:buNone/>
              <a:defRPr sz="2800">
                <a:solidFill>
                  <a:schemeClr val="bg1"/>
                </a:solidFill>
                <a:latin typeface="HHU Celeste Sans"/>
                <a:cs typeface="HHU Celeste San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Master-Untertitelformat bearbeiten</a:t>
            </a:r>
            <a:endParaRPr lang="de-DE" dirty="0"/>
          </a:p>
        </p:txBody>
      </p:sp>
      <p:sp>
        <p:nvSpPr>
          <p:cNvPr id="14" name="Textplatzhalter 3"/>
          <p:cNvSpPr>
            <a:spLocks noGrp="1"/>
          </p:cNvSpPr>
          <p:nvPr>
            <p:ph type="body" sz="quarter" idx="17"/>
          </p:nvPr>
        </p:nvSpPr>
        <p:spPr>
          <a:xfrm>
            <a:off x="0" y="5777999"/>
            <a:ext cx="7365600" cy="1080000"/>
          </a:xfrm>
          <a:prstGeom prst="rect">
            <a:avLst/>
          </a:prstGeom>
          <a:solidFill>
            <a:schemeClr val="bg2"/>
          </a:solidFill>
          <a:ln>
            <a:noFill/>
          </a:ln>
        </p:spPr>
        <p:txBody>
          <a:bodyPr lIns="360000" anchor="ctr" anchorCtr="0"/>
          <a:lstStyle>
            <a:lvl1pPr marL="0" indent="0">
              <a:buFontTx/>
              <a:buNone/>
              <a:defRPr sz="2800" baseline="0">
                <a:solidFill>
                  <a:schemeClr val="tx2"/>
                </a:solidFill>
                <a:latin typeface="HHU Celeste Sans"/>
                <a:cs typeface="HHU Celeste Sans"/>
              </a:defRPr>
            </a:lvl1pPr>
          </a:lstStyle>
          <a:p>
            <a:pPr lvl="0"/>
            <a:r>
              <a:rPr lang="de-DE" dirty="0" smtClean="0"/>
              <a:t>Mastertextformat bearbeiten</a:t>
            </a:r>
          </a:p>
        </p:txBody>
      </p:sp>
      <p:sp>
        <p:nvSpPr>
          <p:cNvPr id="15" name="Rechteck 14"/>
          <p:cNvSpPr/>
          <p:nvPr userDrawn="1"/>
        </p:nvSpPr>
        <p:spPr>
          <a:xfrm>
            <a:off x="7416000" y="57780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0" anchor="ctr"/>
          <a:lstStyle/>
          <a:p>
            <a:pPr algn="ctr">
              <a:defRPr/>
            </a:pPr>
            <a:endParaRPr lang="de-DE" dirty="0">
              <a:solidFill>
                <a:prstClr val="white"/>
              </a:solidFill>
              <a:latin typeface="HHU Celeste Sans"/>
            </a:endParaRPr>
          </a:p>
        </p:txBody>
      </p:sp>
    </p:spTree>
    <p:extLst>
      <p:ext uri="{BB962C8B-B14F-4D97-AF65-F5344CB8AC3E}">
        <p14:creationId xmlns:p14="http://schemas.microsoft.com/office/powerpoint/2010/main" val="3236152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folie 4">
    <p:spTree>
      <p:nvGrpSpPr>
        <p:cNvPr id="1" name=""/>
        <p:cNvGrpSpPr/>
        <p:nvPr/>
      </p:nvGrpSpPr>
      <p:grpSpPr>
        <a:xfrm>
          <a:off x="0" y="0"/>
          <a:ext cx="0" cy="0"/>
          <a:chOff x="0" y="0"/>
          <a:chExt cx="0" cy="0"/>
        </a:xfrm>
      </p:grpSpPr>
      <p:sp>
        <p:nvSpPr>
          <p:cNvPr id="5" name="Bildplatzhalter 9"/>
          <p:cNvSpPr>
            <a:spLocks noGrp="1"/>
          </p:cNvSpPr>
          <p:nvPr>
            <p:ph type="pic" sz="quarter" idx="12"/>
          </p:nvPr>
        </p:nvSpPr>
        <p:spPr>
          <a:xfrm>
            <a:off x="2" y="1270800"/>
            <a:ext cx="7363878" cy="5584306"/>
          </a:xfrm>
          <a:prstGeom prst="rect">
            <a:avLst/>
          </a:prstGeom>
        </p:spPr>
        <p:txBody>
          <a:bodyPr rtlCol="0">
            <a:normAutofit/>
          </a:bodyPr>
          <a:lstStyle>
            <a:lvl1pPr marL="0" indent="0">
              <a:buFontTx/>
              <a:buNone/>
              <a:defRPr>
                <a:solidFill>
                  <a:schemeClr val="bg2"/>
                </a:solidFill>
                <a:latin typeface="HHU Celeste Sans"/>
                <a:cs typeface="HHU Celeste Sans"/>
              </a:defRPr>
            </a:lvl1pPr>
          </a:lstStyle>
          <a:p>
            <a:pPr lvl="0"/>
            <a:r>
              <a:rPr lang="de-DE" noProof="0" dirty="0" smtClean="0"/>
              <a:t>Bild auf Platzhalter ziehen oder durch Klicken auf Symbol hinzufügen</a:t>
            </a:r>
            <a:endParaRPr lang="de-DE" noProof="0" dirty="0"/>
          </a:p>
        </p:txBody>
      </p:sp>
      <p:sp>
        <p:nvSpPr>
          <p:cNvPr id="6" name="Titel 1"/>
          <p:cNvSpPr>
            <a:spLocks noGrp="1"/>
          </p:cNvSpPr>
          <p:nvPr>
            <p:ph type="ctrTitle"/>
          </p:nvPr>
        </p:nvSpPr>
        <p:spPr>
          <a:xfrm>
            <a:off x="350838" y="5783766"/>
            <a:ext cx="6883783" cy="964431"/>
          </a:xfrm>
          <a:prstGeom prst="rect">
            <a:avLst/>
          </a:prstGeom>
          <a:noFill/>
        </p:spPr>
        <p:txBody>
          <a:bodyPr wrap="none" lIns="0" tIns="0" rIns="0" bIns="0"/>
          <a:lstStyle>
            <a:lvl1pPr algn="ctr">
              <a:defRPr sz="3600" b="1" i="0" cap="none">
                <a:solidFill>
                  <a:schemeClr val="bg1"/>
                </a:solidFill>
                <a:effectLst>
                  <a:outerShdw blurRad="111125" dist="63500" dir="2700000" sx="101000" sy="101000" algn="tl" rotWithShape="0">
                    <a:srgbClr val="000000">
                      <a:alpha val="42000"/>
                    </a:srgbClr>
                  </a:outerShdw>
                </a:effectLst>
                <a:latin typeface="HHU Celeste Sans"/>
                <a:cs typeface="HHU Celeste Sans"/>
              </a:defRPr>
            </a:lvl1pPr>
          </a:lstStyle>
          <a:p>
            <a:r>
              <a:rPr lang="de-DE" dirty="0" smtClean="0"/>
              <a:t>Mastertitelformat bearbeiten</a:t>
            </a:r>
            <a:endParaRPr lang="de-DE" dirty="0"/>
          </a:p>
        </p:txBody>
      </p:sp>
    </p:spTree>
    <p:extLst>
      <p:ext uri="{BB962C8B-B14F-4D97-AF65-F5344CB8AC3E}">
        <p14:creationId xmlns:p14="http://schemas.microsoft.com/office/powerpoint/2010/main" val="125381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 Kapiteltrenner Standard">
    <p:spTree>
      <p:nvGrpSpPr>
        <p:cNvPr id="1" name=""/>
        <p:cNvGrpSpPr/>
        <p:nvPr/>
      </p:nvGrpSpPr>
      <p:grpSpPr>
        <a:xfrm>
          <a:off x="0" y="0"/>
          <a:ext cx="0" cy="0"/>
          <a:chOff x="0" y="0"/>
          <a:chExt cx="0" cy="0"/>
        </a:xfrm>
      </p:grpSpPr>
      <p:sp>
        <p:nvSpPr>
          <p:cNvPr id="3" name="Rechteck 2"/>
          <p:cNvSpPr/>
          <p:nvPr userDrawn="1"/>
        </p:nvSpPr>
        <p:spPr>
          <a:xfrm>
            <a:off x="-1" y="6349999"/>
            <a:ext cx="9142413" cy="525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Rechteck 10"/>
          <p:cNvSpPr/>
          <p:nvPr userDrawn="1"/>
        </p:nvSpPr>
        <p:spPr>
          <a:xfrm>
            <a:off x="0" y="0"/>
            <a:ext cx="7363879" cy="180692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 name="Titel 1"/>
          <p:cNvSpPr>
            <a:spLocks noGrp="1"/>
          </p:cNvSpPr>
          <p:nvPr>
            <p:ph type="title" hasCustomPrompt="1"/>
          </p:nvPr>
        </p:nvSpPr>
        <p:spPr>
          <a:xfrm>
            <a:off x="0" y="1270800"/>
            <a:ext cx="7357760" cy="5630400"/>
          </a:xfrm>
          <a:solidFill>
            <a:schemeClr val="tx2"/>
          </a:solidFill>
          <a:ln>
            <a:noFill/>
          </a:ln>
          <a:effectLst/>
        </p:spPr>
        <p:txBody>
          <a:bodyPr lIns="360000" tIns="720000" rIns="0" bIns="0" anchor="t"/>
          <a:lstStyle>
            <a:lvl1pPr algn="l">
              <a:lnSpc>
                <a:spcPct val="150000"/>
              </a:lnSpc>
              <a:defRPr sz="4000" b="0" i="0" cap="all" baseline="0">
                <a:solidFill>
                  <a:schemeClr val="bg1"/>
                </a:solidFill>
              </a:defRPr>
            </a:lvl1pPr>
          </a:lstStyle>
          <a:p>
            <a:r>
              <a:rPr lang="de-DE" dirty="0" smtClean="0"/>
              <a:t>1</a:t>
            </a:r>
            <a:endParaRPr lang="de-DE" dirty="0"/>
          </a:p>
        </p:txBody>
      </p:sp>
      <p:sp>
        <p:nvSpPr>
          <p:cNvPr id="7" name="Untertitel 2"/>
          <p:cNvSpPr>
            <a:spLocks noGrp="1"/>
          </p:cNvSpPr>
          <p:nvPr>
            <p:ph type="subTitle" idx="1"/>
          </p:nvPr>
        </p:nvSpPr>
        <p:spPr>
          <a:xfrm>
            <a:off x="-2" y="3018692"/>
            <a:ext cx="7002000" cy="2704678"/>
          </a:xfrm>
        </p:spPr>
        <p:txBody>
          <a:bodyPr lIns="360000"/>
          <a:lstStyle>
            <a:lvl1pPr marL="0" indent="0" algn="l">
              <a:buNone/>
              <a:defRPr sz="3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Master-Untertitelformat bearbeiten</a:t>
            </a:r>
            <a:endParaRPr lang="de-DE" dirty="0"/>
          </a:p>
        </p:txBody>
      </p:sp>
      <p:sp>
        <p:nvSpPr>
          <p:cNvPr id="19" name="Rechteck 18"/>
          <p:cNvSpPr/>
          <p:nvPr userDrawn="1"/>
        </p:nvSpPr>
        <p:spPr>
          <a:xfrm>
            <a:off x="7416000" y="126977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0" name="Rechteck 19"/>
          <p:cNvSpPr/>
          <p:nvPr userDrawn="1"/>
        </p:nvSpPr>
        <p:spPr>
          <a:xfrm>
            <a:off x="7416000" y="239624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1" name="Rechteck 20"/>
          <p:cNvSpPr/>
          <p:nvPr userDrawn="1"/>
        </p:nvSpPr>
        <p:spPr>
          <a:xfrm>
            <a:off x="7416000" y="352270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2" name="Rechteck 21"/>
          <p:cNvSpPr/>
          <p:nvPr userDrawn="1"/>
        </p:nvSpPr>
        <p:spPr>
          <a:xfrm>
            <a:off x="7416000" y="46512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
        <p:nvSpPr>
          <p:cNvPr id="23" name="Rechteck 22"/>
          <p:cNvSpPr/>
          <p:nvPr userDrawn="1"/>
        </p:nvSpPr>
        <p:spPr>
          <a:xfrm>
            <a:off x="7416000" y="57780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ln>
                <a:noFill/>
              </a:ln>
              <a:solidFill>
                <a:schemeClr val="bg2"/>
              </a:solidFill>
              <a:effectLst/>
              <a:latin typeface="HHU Celeste Sans"/>
            </a:endParaRPr>
          </a:p>
        </p:txBody>
      </p:sp>
    </p:spTree>
    <p:extLst>
      <p:ext uri="{BB962C8B-B14F-4D97-AF65-F5344CB8AC3E}">
        <p14:creationId xmlns:p14="http://schemas.microsoft.com/office/powerpoint/2010/main" val="41194889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 Kapiteltrenner quer">
    <p:spTree>
      <p:nvGrpSpPr>
        <p:cNvPr id="1" name=""/>
        <p:cNvGrpSpPr/>
        <p:nvPr/>
      </p:nvGrpSpPr>
      <p:grpSpPr>
        <a:xfrm>
          <a:off x="0" y="0"/>
          <a:ext cx="0" cy="0"/>
          <a:chOff x="0" y="0"/>
          <a:chExt cx="0" cy="0"/>
        </a:xfrm>
      </p:grpSpPr>
      <p:sp>
        <p:nvSpPr>
          <p:cNvPr id="18" name="Rechteck 17"/>
          <p:cNvSpPr/>
          <p:nvPr userDrawn="1"/>
        </p:nvSpPr>
        <p:spPr>
          <a:xfrm>
            <a:off x="0" y="6490773"/>
            <a:ext cx="827998" cy="360000"/>
          </a:xfrm>
          <a:prstGeom prst="rect">
            <a:avLst/>
          </a:prstGeom>
          <a:solidFill>
            <a:schemeClr val="bg2"/>
          </a:solidFill>
          <a:ln>
            <a:noFill/>
          </a:ln>
          <a:effectLst>
            <a:outerShdw dist="12700" dir="5400000" sx="0" sy="0" rotWithShape="0">
              <a:schemeClr val="bg1"/>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Rechteck 10"/>
          <p:cNvSpPr/>
          <p:nvPr userDrawn="1"/>
        </p:nvSpPr>
        <p:spPr>
          <a:xfrm>
            <a:off x="0" y="0"/>
            <a:ext cx="7363879" cy="180692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 name="Titel 1"/>
          <p:cNvSpPr>
            <a:spLocks noGrp="1"/>
          </p:cNvSpPr>
          <p:nvPr>
            <p:ph type="title" hasCustomPrompt="1"/>
          </p:nvPr>
        </p:nvSpPr>
        <p:spPr>
          <a:xfrm>
            <a:off x="0" y="1270038"/>
            <a:ext cx="9142412" cy="4976775"/>
          </a:xfrm>
          <a:solidFill>
            <a:schemeClr val="tx2"/>
          </a:solidFill>
          <a:ln>
            <a:noFill/>
          </a:ln>
          <a:effectLst/>
        </p:spPr>
        <p:txBody>
          <a:bodyPr lIns="360000" tIns="720000" anchor="t"/>
          <a:lstStyle>
            <a:lvl1pPr algn="l">
              <a:lnSpc>
                <a:spcPct val="150000"/>
              </a:lnSpc>
              <a:defRPr sz="4000" b="0" i="0" cap="all">
                <a:solidFill>
                  <a:schemeClr val="bg1"/>
                </a:solidFill>
              </a:defRPr>
            </a:lvl1pPr>
          </a:lstStyle>
          <a:p>
            <a:r>
              <a:rPr lang="de-DE" dirty="0" smtClean="0"/>
              <a:t>1</a:t>
            </a:r>
            <a:endParaRPr lang="de-DE" dirty="0"/>
          </a:p>
        </p:txBody>
      </p:sp>
      <p:sp>
        <p:nvSpPr>
          <p:cNvPr id="7" name="Untertitel 2"/>
          <p:cNvSpPr>
            <a:spLocks noGrp="1"/>
          </p:cNvSpPr>
          <p:nvPr>
            <p:ph type="subTitle" idx="1"/>
          </p:nvPr>
        </p:nvSpPr>
        <p:spPr>
          <a:xfrm>
            <a:off x="-1" y="3018692"/>
            <a:ext cx="8786813" cy="2704678"/>
          </a:xfrm>
        </p:spPr>
        <p:txBody>
          <a:bodyPr lIns="360000"/>
          <a:lstStyle>
            <a:lvl1pPr marL="0" indent="0" algn="l">
              <a:buNone/>
              <a:defRPr sz="3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Master-Untertitelformat bearbeiten</a:t>
            </a:r>
            <a:endParaRPr lang="de-DE" dirty="0"/>
          </a:p>
        </p:txBody>
      </p:sp>
      <p:sp>
        <p:nvSpPr>
          <p:cNvPr id="16" name="Fußzeilenplatzhalter 4"/>
          <p:cNvSpPr>
            <a:spLocks noGrp="1"/>
          </p:cNvSpPr>
          <p:nvPr>
            <p:ph type="ftr" sz="quarter" idx="3"/>
          </p:nvPr>
        </p:nvSpPr>
        <p:spPr>
          <a:xfrm>
            <a:off x="986400" y="6516000"/>
            <a:ext cx="6300000" cy="342000"/>
          </a:xfrm>
          <a:prstGeom prst="rect">
            <a:avLst/>
          </a:prstGeom>
        </p:spPr>
        <p:txBody>
          <a:bodyPr vert="horz" lIns="0" tIns="0" rIns="0" bIns="0" rtlCol="0" anchor="ctr"/>
          <a:lstStyle>
            <a:lvl1pPr algn="l">
              <a:defRPr sz="1200" baseline="0" dirty="0" smtClean="0">
                <a:solidFill>
                  <a:schemeClr val="bg1"/>
                </a:solidFill>
                <a:latin typeface="+mn-lt"/>
              </a:defRPr>
            </a:lvl1pPr>
          </a:lstStyle>
          <a:p>
            <a:pPr>
              <a:defRPr/>
            </a:pPr>
            <a:endParaRPr lang="de-DE" dirty="0"/>
          </a:p>
        </p:txBody>
      </p:sp>
    </p:spTree>
    <p:extLst>
      <p:ext uri="{BB962C8B-B14F-4D97-AF65-F5344CB8AC3E}">
        <p14:creationId xmlns:p14="http://schemas.microsoft.com/office/powerpoint/2010/main" val="315734631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FuL Agenda komplex">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lvl1pPr>
              <a:defRPr/>
            </a:lvl1pPr>
          </a:lstStyle>
          <a:p>
            <a:pPr>
              <a:defRPr/>
            </a:pPr>
            <a:endParaRPr lang="de-DE" dirty="0"/>
          </a:p>
        </p:txBody>
      </p:sp>
      <p:sp>
        <p:nvSpPr>
          <p:cNvPr id="6" name="Foliennummernplatzhalter 5"/>
          <p:cNvSpPr>
            <a:spLocks noGrp="1"/>
          </p:cNvSpPr>
          <p:nvPr>
            <p:ph type="sldNum" sz="quarter" idx="12"/>
          </p:nvPr>
        </p:nvSpPr>
        <p:spPr/>
        <p:txBody>
          <a:bodyPr/>
          <a:lstStyle>
            <a:lvl1pPr>
              <a:defRPr/>
            </a:lvl1pPr>
          </a:lstStyle>
          <a:p>
            <a:pPr>
              <a:defRPr/>
            </a:pPr>
            <a:fld id="{1251EF8B-D4DD-154E-BB81-17B6ED2A4BD8}" type="slidenum">
              <a:rPr lang="de-DE"/>
              <a:pPr>
                <a:defRPr/>
              </a:pPr>
              <a:t>‹Nr.›</a:t>
            </a:fld>
            <a:endParaRPr lang="de-DE" dirty="0"/>
          </a:p>
        </p:txBody>
      </p:sp>
      <p:sp>
        <p:nvSpPr>
          <p:cNvPr id="58" name="Textfeld 57"/>
          <p:cNvSpPr txBox="1"/>
          <p:nvPr userDrawn="1"/>
        </p:nvSpPr>
        <p:spPr>
          <a:xfrm>
            <a:off x="877962" y="0"/>
            <a:ext cx="6480000" cy="827998"/>
          </a:xfrm>
          <a:prstGeom prst="rect">
            <a:avLst/>
          </a:prstGeom>
          <a:solidFill>
            <a:schemeClr val="bg2"/>
          </a:solidFill>
          <a:ln>
            <a:noFill/>
          </a:ln>
        </p:spPr>
        <p:txBody>
          <a:bodyPr wrap="square" lIns="108000" tIns="46800" rIns="108000" rtlCol="0" anchor="ctr" anchorCtr="0">
            <a:noAutofit/>
          </a:bodyPr>
          <a:lstStyle/>
          <a:p>
            <a:r>
              <a:rPr lang="de-DE" sz="3200" b="0" i="0" dirty="0" smtClean="0">
                <a:solidFill>
                  <a:schemeClr val="tx2"/>
                </a:solidFill>
                <a:latin typeface="+mj-lt"/>
              </a:rPr>
              <a:t>Agenda</a:t>
            </a:r>
            <a:endParaRPr lang="de-DE" sz="3200" b="0" i="0" dirty="0">
              <a:solidFill>
                <a:schemeClr val="tx2"/>
              </a:solidFill>
              <a:latin typeface="+mj-lt"/>
            </a:endParaRPr>
          </a:p>
        </p:txBody>
      </p:sp>
      <p:sp>
        <p:nvSpPr>
          <p:cNvPr id="78" name="Textfeld 77"/>
          <p:cNvSpPr txBox="1"/>
          <p:nvPr userDrawn="1"/>
        </p:nvSpPr>
        <p:spPr>
          <a:xfrm>
            <a:off x="1444625" y="127027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79" name="Textfeld 78"/>
          <p:cNvSpPr txBox="1"/>
          <p:nvPr userDrawn="1"/>
        </p:nvSpPr>
        <p:spPr>
          <a:xfrm>
            <a:off x="877962" y="1270268"/>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80" name="Textfeld 79"/>
          <p:cNvSpPr txBox="1"/>
          <p:nvPr userDrawn="1"/>
        </p:nvSpPr>
        <p:spPr>
          <a:xfrm>
            <a:off x="1444625" y="183608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81" name="Textfeld 80"/>
          <p:cNvSpPr txBox="1"/>
          <p:nvPr userDrawn="1"/>
        </p:nvSpPr>
        <p:spPr>
          <a:xfrm>
            <a:off x="877962" y="1836078"/>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82" name="Textfeld 81"/>
          <p:cNvSpPr txBox="1"/>
          <p:nvPr userDrawn="1"/>
        </p:nvSpPr>
        <p:spPr>
          <a:xfrm>
            <a:off x="1444625" y="240189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83" name="Textfeld 82"/>
          <p:cNvSpPr txBox="1"/>
          <p:nvPr userDrawn="1"/>
        </p:nvSpPr>
        <p:spPr>
          <a:xfrm>
            <a:off x="877962" y="2401888"/>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84" name="Textfeld 83"/>
          <p:cNvSpPr txBox="1"/>
          <p:nvPr userDrawn="1"/>
        </p:nvSpPr>
        <p:spPr>
          <a:xfrm>
            <a:off x="1444625" y="296770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85" name="Textfeld 84"/>
          <p:cNvSpPr txBox="1"/>
          <p:nvPr userDrawn="1"/>
        </p:nvSpPr>
        <p:spPr>
          <a:xfrm>
            <a:off x="877962" y="2967698"/>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86" name="Textfeld 85"/>
          <p:cNvSpPr txBox="1"/>
          <p:nvPr userDrawn="1"/>
        </p:nvSpPr>
        <p:spPr>
          <a:xfrm>
            <a:off x="1444625" y="3533510"/>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87" name="Textfeld 86"/>
          <p:cNvSpPr txBox="1"/>
          <p:nvPr userDrawn="1"/>
        </p:nvSpPr>
        <p:spPr>
          <a:xfrm>
            <a:off x="877962" y="3533508"/>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88" name="Textfeld 87"/>
          <p:cNvSpPr txBox="1"/>
          <p:nvPr userDrawn="1"/>
        </p:nvSpPr>
        <p:spPr>
          <a:xfrm>
            <a:off x="1444625" y="4099321"/>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89" name="Textfeld 88"/>
          <p:cNvSpPr txBox="1"/>
          <p:nvPr userDrawn="1"/>
        </p:nvSpPr>
        <p:spPr>
          <a:xfrm>
            <a:off x="877962" y="4099319"/>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90" name="Textfeld 89"/>
          <p:cNvSpPr txBox="1"/>
          <p:nvPr userDrawn="1"/>
        </p:nvSpPr>
        <p:spPr>
          <a:xfrm>
            <a:off x="1444625" y="4665131"/>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91" name="Textfeld 90"/>
          <p:cNvSpPr txBox="1"/>
          <p:nvPr userDrawn="1"/>
        </p:nvSpPr>
        <p:spPr>
          <a:xfrm>
            <a:off x="877962" y="4665129"/>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92" name="Textfeld 91"/>
          <p:cNvSpPr txBox="1"/>
          <p:nvPr userDrawn="1"/>
        </p:nvSpPr>
        <p:spPr>
          <a:xfrm>
            <a:off x="1444625" y="5230942"/>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93" name="Textfeld 92"/>
          <p:cNvSpPr txBox="1"/>
          <p:nvPr userDrawn="1"/>
        </p:nvSpPr>
        <p:spPr>
          <a:xfrm>
            <a:off x="877962" y="5230940"/>
            <a:ext cx="503999" cy="496805"/>
          </a:xfrm>
          <a:prstGeom prst="rect">
            <a:avLst/>
          </a:prstGeom>
          <a:solidFill>
            <a:schemeClr val="tx2"/>
          </a:solidFill>
        </p:spPr>
        <p:txBody>
          <a:bodyPr wrap="square" tIns="93600" rIns="108000" bIns="93600" rtlCol="0">
            <a:spAutoFit/>
          </a:bodyPr>
          <a:lstStyle/>
          <a:p>
            <a:pPr algn="ctr"/>
            <a:endParaRPr lang="de-DE" sz="2000" dirty="0">
              <a:solidFill>
                <a:prstClr val="white"/>
              </a:solidFill>
            </a:endParaRPr>
          </a:p>
        </p:txBody>
      </p:sp>
      <p:sp>
        <p:nvSpPr>
          <p:cNvPr id="94" name="Textfeld 93"/>
          <p:cNvSpPr txBox="1"/>
          <p:nvPr userDrawn="1"/>
        </p:nvSpPr>
        <p:spPr>
          <a:xfrm>
            <a:off x="1444625" y="5796754"/>
            <a:ext cx="5921374" cy="496805"/>
          </a:xfrm>
          <a:prstGeom prst="rect">
            <a:avLst/>
          </a:prstGeom>
          <a:solidFill>
            <a:schemeClr val="bg2"/>
          </a:solidFill>
          <a:ln>
            <a:noFill/>
          </a:ln>
        </p:spPr>
        <p:txBody>
          <a:bodyPr wrap="square" tIns="93600" bIns="93600" rtlCol="0">
            <a:spAutoFit/>
          </a:bodyPr>
          <a:lstStyle/>
          <a:p>
            <a:endParaRPr lang="de-DE" sz="2000" dirty="0">
              <a:solidFill>
                <a:prstClr val="black"/>
              </a:solidFill>
              <a:latin typeface="HHU Celeste Sans"/>
            </a:endParaRPr>
          </a:p>
        </p:txBody>
      </p:sp>
      <p:sp>
        <p:nvSpPr>
          <p:cNvPr id="95" name="Textfeld 94"/>
          <p:cNvSpPr txBox="1"/>
          <p:nvPr userDrawn="1"/>
        </p:nvSpPr>
        <p:spPr>
          <a:xfrm>
            <a:off x="877962" y="5796752"/>
            <a:ext cx="503999" cy="496805"/>
          </a:xfrm>
          <a:prstGeom prst="rect">
            <a:avLst/>
          </a:prstGeom>
          <a:solidFill>
            <a:srgbClr val="006AB3"/>
          </a:solidFill>
        </p:spPr>
        <p:txBody>
          <a:bodyPr wrap="square" tIns="93600" rIns="108000" bIns="93600" rtlCol="0">
            <a:spAutoFit/>
          </a:bodyPr>
          <a:lstStyle/>
          <a:p>
            <a:pPr algn="ctr"/>
            <a:endParaRPr lang="de-DE" sz="2000" dirty="0">
              <a:solidFill>
                <a:prstClr val="white"/>
              </a:solidFill>
            </a:endParaRPr>
          </a:p>
        </p:txBody>
      </p:sp>
      <p:sp>
        <p:nvSpPr>
          <p:cNvPr id="96" name="Textplatzhalter 53"/>
          <p:cNvSpPr>
            <a:spLocks noGrp="1"/>
          </p:cNvSpPr>
          <p:nvPr>
            <p:ph type="body" sz="quarter" idx="18" hasCustomPrompt="1"/>
          </p:nvPr>
        </p:nvSpPr>
        <p:spPr>
          <a:xfrm>
            <a:off x="860081" y="1151851"/>
            <a:ext cx="6488111" cy="5162698"/>
          </a:xfrm>
        </p:spPr>
        <p:txBody>
          <a:bodyPr wrap="none" tIns="0" bIns="0"/>
          <a:lstStyle>
            <a:lvl1pPr marL="684000" indent="-504000" algn="l">
              <a:lnSpc>
                <a:spcPts val="4475"/>
              </a:lnSpc>
              <a:spcBef>
                <a:spcPts val="0"/>
              </a:spcBef>
              <a:spcAft>
                <a:spcPts val="0"/>
              </a:spcAft>
              <a:buClr>
                <a:schemeClr val="bg1"/>
              </a:buClr>
              <a:buSzPct val="100000"/>
              <a:buFont typeface="Wingdings" charset="2"/>
              <a:buAutoNum type="arabicPlain"/>
              <a:defRPr sz="2400" baseline="0">
                <a:solidFill>
                  <a:schemeClr val="tx1"/>
                </a:solidFill>
              </a:defRPr>
            </a:lvl1pPr>
          </a:lstStyle>
          <a:p>
            <a:pPr lvl="0"/>
            <a:r>
              <a:rPr lang="de-DE" dirty="0" smtClean="0"/>
              <a:t>Topic 1 bearbeiten</a:t>
            </a:r>
            <a:endParaRPr lang="de-DE" dirty="0"/>
          </a:p>
        </p:txBody>
      </p:sp>
      <p:sp>
        <p:nvSpPr>
          <p:cNvPr id="97" name="Rechteck 96"/>
          <p:cNvSpPr/>
          <p:nvPr userDrawn="1"/>
        </p:nvSpPr>
        <p:spPr>
          <a:xfrm>
            <a:off x="7416000" y="46512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98" name="Rechteck 97"/>
          <p:cNvSpPr/>
          <p:nvPr userDrawn="1"/>
        </p:nvSpPr>
        <p:spPr>
          <a:xfrm>
            <a:off x="7416000" y="35244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99" name="Rechteck 98"/>
          <p:cNvSpPr/>
          <p:nvPr userDrawn="1"/>
        </p:nvSpPr>
        <p:spPr>
          <a:xfrm>
            <a:off x="7416000" y="23976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100" name="Rechteck 99"/>
          <p:cNvSpPr/>
          <p:nvPr userDrawn="1"/>
        </p:nvSpPr>
        <p:spPr>
          <a:xfrm>
            <a:off x="7416000" y="12708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sp>
        <p:nvSpPr>
          <p:cNvPr id="101" name="Rechteck 100"/>
          <p:cNvSpPr/>
          <p:nvPr userDrawn="1"/>
        </p:nvSpPr>
        <p:spPr>
          <a:xfrm>
            <a:off x="7416000" y="5778000"/>
            <a:ext cx="1728000" cy="108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dirty="0">
              <a:solidFill>
                <a:prstClr val="white"/>
              </a:solidFill>
              <a:latin typeface="HHU Celeste Sans"/>
            </a:endParaRPr>
          </a:p>
        </p:txBody>
      </p:sp>
      <p:cxnSp>
        <p:nvCxnSpPr>
          <p:cNvPr id="3" name="Gerade Verbindung 2"/>
          <p:cNvCxnSpPr/>
          <p:nvPr userDrawn="1"/>
        </p:nvCxnSpPr>
        <p:spPr>
          <a:xfrm>
            <a:off x="7383600" y="6516000"/>
            <a:ext cx="0" cy="360000"/>
          </a:xfrm>
          <a:prstGeom prst="line">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9383696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 Agenda einfach">
    <p:spTree>
      <p:nvGrpSpPr>
        <p:cNvPr id="1" name=""/>
        <p:cNvGrpSpPr/>
        <p:nvPr/>
      </p:nvGrpSpPr>
      <p:grpSpPr>
        <a:xfrm>
          <a:off x="0" y="0"/>
          <a:ext cx="0" cy="0"/>
          <a:chOff x="0" y="0"/>
          <a:chExt cx="0" cy="0"/>
        </a:xfrm>
      </p:grpSpPr>
      <p:sp>
        <p:nvSpPr>
          <p:cNvPr id="2" name="Rechteck 1"/>
          <p:cNvSpPr/>
          <p:nvPr userDrawn="1"/>
        </p:nvSpPr>
        <p:spPr>
          <a:xfrm>
            <a:off x="-1" y="1027604"/>
            <a:ext cx="9142413" cy="530493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54" name="Textplatzhalter 53"/>
          <p:cNvSpPr>
            <a:spLocks noGrp="1"/>
          </p:cNvSpPr>
          <p:nvPr>
            <p:ph type="body" sz="quarter" idx="18" hasCustomPrompt="1"/>
          </p:nvPr>
        </p:nvSpPr>
        <p:spPr>
          <a:xfrm>
            <a:off x="860080" y="1027605"/>
            <a:ext cx="7941019" cy="5093795"/>
          </a:xfrm>
        </p:spPr>
        <p:txBody>
          <a:bodyPr wrap="none" lIns="108000" tIns="0" bIns="0"/>
          <a:lstStyle>
            <a:lvl1pPr marL="360000" indent="-360000" algn="l">
              <a:lnSpc>
                <a:spcPts val="4475"/>
              </a:lnSpc>
              <a:spcBef>
                <a:spcPts val="0"/>
              </a:spcBef>
              <a:buClr>
                <a:schemeClr val="bg1"/>
              </a:buClr>
              <a:buSzPct val="100000"/>
              <a:buFont typeface="Wingdings" charset="2"/>
              <a:buAutoNum type="arabicPlain"/>
              <a:defRPr sz="2400" baseline="0">
                <a:solidFill>
                  <a:schemeClr val="bg1"/>
                </a:solidFill>
              </a:defRPr>
            </a:lvl1pPr>
          </a:lstStyle>
          <a:p>
            <a:pPr lvl="0"/>
            <a:r>
              <a:rPr lang="de-DE" dirty="0" smtClean="0"/>
              <a:t>Topic 1 bearbeiten</a:t>
            </a:r>
            <a:endParaRPr lang="de-DE" dirty="0"/>
          </a:p>
        </p:txBody>
      </p:sp>
      <p:sp>
        <p:nvSpPr>
          <p:cNvPr id="5" name="Fußzeilenplatzhalter 4"/>
          <p:cNvSpPr>
            <a:spLocks noGrp="1"/>
          </p:cNvSpPr>
          <p:nvPr>
            <p:ph type="ftr" sz="quarter" idx="11"/>
          </p:nvPr>
        </p:nvSpPr>
        <p:spPr/>
        <p:txBody>
          <a:bodyPr/>
          <a:lstStyle>
            <a:lvl1pPr>
              <a:defRPr/>
            </a:lvl1pPr>
          </a:lstStyle>
          <a:p>
            <a:pPr>
              <a:defRPr/>
            </a:pPr>
            <a:r>
              <a:rPr lang="de-DE" dirty="0" smtClean="0"/>
              <a:t>Fußzeile</a:t>
            </a:r>
            <a:endParaRPr lang="de-DE" dirty="0"/>
          </a:p>
        </p:txBody>
      </p:sp>
      <p:sp>
        <p:nvSpPr>
          <p:cNvPr id="6" name="Foliennummernplatzhalter 5"/>
          <p:cNvSpPr>
            <a:spLocks noGrp="1"/>
          </p:cNvSpPr>
          <p:nvPr>
            <p:ph type="sldNum" sz="quarter" idx="12"/>
          </p:nvPr>
        </p:nvSpPr>
        <p:spPr/>
        <p:txBody>
          <a:bodyPr/>
          <a:lstStyle>
            <a:lvl1pPr>
              <a:defRPr/>
            </a:lvl1pPr>
          </a:lstStyle>
          <a:p>
            <a:pPr>
              <a:defRPr/>
            </a:pPr>
            <a:fld id="{1251EF8B-D4DD-154E-BB81-17B6ED2A4BD8}" type="slidenum">
              <a:rPr lang="de-DE"/>
              <a:pPr>
                <a:defRPr/>
              </a:pPr>
              <a:t>‹Nr.›</a:t>
            </a:fld>
            <a:endParaRPr lang="de-DE" dirty="0"/>
          </a:p>
        </p:txBody>
      </p:sp>
      <p:sp>
        <p:nvSpPr>
          <p:cNvPr id="7" name="Textfeld 6"/>
          <p:cNvSpPr txBox="1"/>
          <p:nvPr userDrawn="1"/>
        </p:nvSpPr>
        <p:spPr>
          <a:xfrm>
            <a:off x="877962" y="0"/>
            <a:ext cx="6537600" cy="827998"/>
          </a:xfrm>
          <a:prstGeom prst="rect">
            <a:avLst/>
          </a:prstGeom>
          <a:solidFill>
            <a:schemeClr val="bg2"/>
          </a:solidFill>
          <a:ln>
            <a:noFill/>
          </a:ln>
        </p:spPr>
        <p:txBody>
          <a:bodyPr wrap="square" tIns="46800" rtlCol="0" anchor="ctr" anchorCtr="0">
            <a:noAutofit/>
          </a:bodyPr>
          <a:lstStyle/>
          <a:p>
            <a:r>
              <a:rPr lang="de-DE" sz="3200" b="0" i="0" dirty="0" smtClean="0">
                <a:solidFill>
                  <a:schemeClr val="tx2"/>
                </a:solidFill>
                <a:latin typeface="+mj-lt"/>
              </a:rPr>
              <a:t>Agenda</a:t>
            </a:r>
            <a:endParaRPr lang="de-DE" sz="3200" b="0" i="0" dirty="0">
              <a:solidFill>
                <a:schemeClr val="tx2"/>
              </a:solidFill>
              <a:latin typeface="+mj-lt"/>
            </a:endParaRPr>
          </a:p>
        </p:txBody>
      </p:sp>
    </p:spTree>
    <p:extLst>
      <p:ext uri="{BB962C8B-B14F-4D97-AF65-F5344CB8AC3E}">
        <p14:creationId xmlns:p14="http://schemas.microsoft.com/office/powerpoint/2010/main" val="12776810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1.emf"/><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emf"/><Relationship Id="rId5" Type="http://schemas.openxmlformats.org/officeDocument/2006/relationships/slideLayout" Target="../slideLayouts/slideLayout23.xml"/><Relationship Id="rId10" Type="http://schemas.openxmlformats.org/officeDocument/2006/relationships/theme" Target="../theme/theme4.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0190F4-D68A-2F46-81EE-237204C7CDB7}" type="datetimeFigureOut">
              <a:rPr lang="de-DE" smtClean="0"/>
              <a:pPr/>
              <a:t>01.02.2013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grpSp>
        <p:nvGrpSpPr>
          <p:cNvPr id="2" name="Gruppierung 1"/>
          <p:cNvGrpSpPr/>
          <p:nvPr/>
        </p:nvGrpSpPr>
        <p:grpSpPr>
          <a:xfrm>
            <a:off x="7394400" y="0"/>
            <a:ext cx="1749600" cy="6858000"/>
            <a:chOff x="7394400" y="0"/>
            <a:chExt cx="1749600" cy="6858000"/>
          </a:xfrm>
        </p:grpSpPr>
        <p:sp>
          <p:nvSpPr>
            <p:cNvPr id="9" name="Rechteck 8"/>
            <p:cNvSpPr/>
            <p:nvPr/>
          </p:nvSpPr>
          <p:spPr>
            <a:xfrm>
              <a:off x="7416000" y="126977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0" name="Rechteck 9"/>
            <p:cNvSpPr/>
            <p:nvPr/>
          </p:nvSpPr>
          <p:spPr>
            <a:xfrm>
              <a:off x="7416000" y="239624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1" name="Rechteck 10"/>
            <p:cNvSpPr/>
            <p:nvPr/>
          </p:nvSpPr>
          <p:spPr>
            <a:xfrm>
              <a:off x="7416000" y="352270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2" name="Rechteck 11"/>
            <p:cNvSpPr/>
            <p:nvPr/>
          </p:nvSpPr>
          <p:spPr>
            <a:xfrm>
              <a:off x="7416000" y="46512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3" name="Rechteck 12"/>
            <p:cNvSpPr/>
            <p:nvPr/>
          </p:nvSpPr>
          <p:spPr>
            <a:xfrm>
              <a:off x="7416000" y="57780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pic>
          <p:nvPicPr>
            <p:cNvPr id="14" name="Bild 13" descr="HHU_Logo_rgb.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4400" y="0"/>
              <a:ext cx="1747200" cy="1008000"/>
            </a:xfrm>
            <a:prstGeom prst="rect">
              <a:avLst/>
            </a:prstGeom>
          </p:spPr>
        </p:pic>
      </p:grpSp>
      <p:pic>
        <p:nvPicPr>
          <p:cNvPr id="16" name="Bild 15" descr="HHU LIFE NATURE SCIENCE RGB 210 breit 600 dpi.png"/>
          <p:cNvPicPr>
            <a:picLocks noChangeAspect="1"/>
          </p:cNvPicPr>
          <p:nvPr/>
        </p:nvPicPr>
        <p:blipFill rotWithShape="1">
          <a:blip r:embed="rId4">
            <a:extLst>
              <a:ext uri="{28A0092B-C50C-407E-A947-70E740481C1C}">
                <a14:useLocalDpi xmlns:a14="http://schemas.microsoft.com/office/drawing/2010/main" val="0"/>
              </a:ext>
            </a:extLst>
          </a:blip>
          <a:srcRect t="6837" b="5615"/>
          <a:stretch/>
        </p:blipFill>
        <p:spPr>
          <a:xfrm>
            <a:off x="0" y="1269775"/>
            <a:ext cx="7380000" cy="5587200"/>
          </a:xfrm>
          <a:prstGeom prst="rect">
            <a:avLst/>
          </a:prstGeom>
        </p:spPr>
      </p:pic>
    </p:spTree>
    <p:extLst>
      <p:ext uri="{BB962C8B-B14F-4D97-AF65-F5344CB8AC3E}">
        <p14:creationId xmlns:p14="http://schemas.microsoft.com/office/powerpoint/2010/main" val="859103433"/>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hteck 7"/>
          <p:cNvSpPr/>
          <p:nvPr/>
        </p:nvSpPr>
        <p:spPr>
          <a:xfrm>
            <a:off x="7416000" y="126977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9" name="Rechteck 8"/>
          <p:cNvSpPr/>
          <p:nvPr/>
        </p:nvSpPr>
        <p:spPr>
          <a:xfrm>
            <a:off x="7416000" y="239624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0" name="Rechteck 9"/>
          <p:cNvSpPr/>
          <p:nvPr/>
        </p:nvSpPr>
        <p:spPr>
          <a:xfrm>
            <a:off x="7416000" y="352270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1" name="Rechteck 10"/>
          <p:cNvSpPr/>
          <p:nvPr/>
        </p:nvSpPr>
        <p:spPr>
          <a:xfrm>
            <a:off x="7416000" y="46512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2" name="Rechteck 11"/>
          <p:cNvSpPr/>
          <p:nvPr/>
        </p:nvSpPr>
        <p:spPr>
          <a:xfrm>
            <a:off x="7416000" y="57780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pic>
        <p:nvPicPr>
          <p:cNvPr id="13" name="Bild 12" descr="HHU_Logo_rgb.eps"/>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94400" y="0"/>
            <a:ext cx="1747200" cy="1008000"/>
          </a:xfrm>
          <a:prstGeom prst="rect">
            <a:avLst/>
          </a:prstGeom>
        </p:spPr>
      </p:pic>
    </p:spTree>
    <p:extLst>
      <p:ext uri="{BB962C8B-B14F-4D97-AF65-F5344CB8AC3E}">
        <p14:creationId xmlns:p14="http://schemas.microsoft.com/office/powerpoint/2010/main" val="386503104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eck 6"/>
          <p:cNvSpPr/>
          <p:nvPr/>
        </p:nvSpPr>
        <p:spPr>
          <a:xfrm>
            <a:off x="0" y="6516000"/>
            <a:ext cx="827998" cy="360000"/>
          </a:xfrm>
          <a:prstGeom prst="rect">
            <a:avLst/>
          </a:prstGeom>
          <a:solidFill>
            <a:schemeClr val="bg2"/>
          </a:solidFill>
          <a:ln>
            <a:noFill/>
          </a:ln>
          <a:effectLst>
            <a:outerShdw dist="12700" dir="5400000" sx="0" sy="0" rotWithShape="0">
              <a:schemeClr val="bg1"/>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4" name="Rechteck 3"/>
          <p:cNvSpPr/>
          <p:nvPr/>
        </p:nvSpPr>
        <p:spPr>
          <a:xfrm>
            <a:off x="877960" y="6516000"/>
            <a:ext cx="8266039" cy="36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p>
        </p:txBody>
      </p:sp>
      <p:sp>
        <p:nvSpPr>
          <p:cNvPr id="1028" name="Titelplatzhalter 1"/>
          <p:cNvSpPr>
            <a:spLocks noGrp="1"/>
          </p:cNvSpPr>
          <p:nvPr>
            <p:ph type="title"/>
          </p:nvPr>
        </p:nvSpPr>
        <p:spPr bwMode="auto">
          <a:xfrm>
            <a:off x="877961" y="0"/>
            <a:ext cx="6480000" cy="827999"/>
          </a:xfrm>
          <a:prstGeom prst="rect">
            <a:avLst/>
          </a:prstGeom>
          <a:solidFill>
            <a:schemeClr val="bg2"/>
          </a:solidFill>
          <a:ln>
            <a:noFill/>
          </a:ln>
          <a:extLs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de-DE" dirty="0"/>
              <a:t>Mastertitelformat bearbeiten</a:t>
            </a:r>
          </a:p>
        </p:txBody>
      </p:sp>
      <p:sp>
        <p:nvSpPr>
          <p:cNvPr id="1029" name="Textplatzhalter 2"/>
          <p:cNvSpPr>
            <a:spLocks noGrp="1"/>
          </p:cNvSpPr>
          <p:nvPr>
            <p:ph type="body" idx="1"/>
          </p:nvPr>
        </p:nvSpPr>
        <p:spPr bwMode="auto">
          <a:xfrm>
            <a:off x="352800" y="1620000"/>
            <a:ext cx="8424000" cy="46800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p:txBody>
      </p:sp>
      <p:sp>
        <p:nvSpPr>
          <p:cNvPr id="5" name="Fußzeilenplatzhalter 4"/>
          <p:cNvSpPr>
            <a:spLocks noGrp="1"/>
          </p:cNvSpPr>
          <p:nvPr>
            <p:ph type="ftr" sz="quarter" idx="3"/>
          </p:nvPr>
        </p:nvSpPr>
        <p:spPr>
          <a:xfrm>
            <a:off x="985837" y="6516000"/>
            <a:ext cx="6300000" cy="342000"/>
          </a:xfrm>
          <a:prstGeom prst="rect">
            <a:avLst/>
          </a:prstGeom>
        </p:spPr>
        <p:txBody>
          <a:bodyPr vert="horz" lIns="0" tIns="0" rIns="0" bIns="0" rtlCol="0" anchor="ctr"/>
          <a:lstStyle>
            <a:lvl1pPr algn="l">
              <a:defRPr sz="1200" baseline="0" dirty="0" smtClean="0">
                <a:solidFill>
                  <a:schemeClr val="bg1"/>
                </a:solidFill>
                <a:latin typeface="+mn-lt"/>
              </a:defRPr>
            </a:lvl1pPr>
          </a:lstStyle>
          <a:p>
            <a:pPr>
              <a:defRPr/>
            </a:pPr>
            <a:endParaRPr lang="de-DE" dirty="0"/>
          </a:p>
        </p:txBody>
      </p:sp>
      <p:sp>
        <p:nvSpPr>
          <p:cNvPr id="6" name="Foliennummernplatzhalter 5"/>
          <p:cNvSpPr>
            <a:spLocks noGrp="1"/>
          </p:cNvSpPr>
          <p:nvPr>
            <p:ph type="sldNum" sz="quarter" idx="4"/>
          </p:nvPr>
        </p:nvSpPr>
        <p:spPr>
          <a:xfrm>
            <a:off x="0" y="6516000"/>
            <a:ext cx="827998" cy="360000"/>
          </a:xfrm>
          <a:prstGeom prst="rect">
            <a:avLst/>
          </a:prstGeom>
          <a:solidFill>
            <a:schemeClr val="bg2"/>
          </a:solidFill>
          <a:ln>
            <a:noFill/>
          </a:ln>
        </p:spPr>
        <p:txBody>
          <a:bodyPr vert="horz" lIns="0" tIns="0" rIns="360000" bIns="0" rtlCol="0" anchor="ctr"/>
          <a:lstStyle>
            <a:lvl1pPr algn="r">
              <a:tabLst/>
              <a:defRPr sz="1200" baseline="0" smtClean="0">
                <a:solidFill>
                  <a:schemeClr val="bg2">
                    <a:lumMod val="50000"/>
                  </a:schemeClr>
                </a:solidFill>
                <a:latin typeface="+mn-lt"/>
              </a:defRPr>
            </a:lvl1pPr>
          </a:lstStyle>
          <a:p>
            <a:pPr>
              <a:defRPr/>
            </a:pPr>
            <a:fld id="{BE16825E-7BD2-F449-8D0E-8E5982C79E02}" type="slidenum">
              <a:rPr lang="de-DE" smtClean="0"/>
              <a:pPr>
                <a:defRPr/>
              </a:pPr>
              <a:t>‹Nr.›</a:t>
            </a:fld>
            <a:endParaRPr lang="de-DE" dirty="0"/>
          </a:p>
        </p:txBody>
      </p:sp>
      <p:sp>
        <p:nvSpPr>
          <p:cNvPr id="2" name="Rechteck 1"/>
          <p:cNvSpPr/>
          <p:nvPr/>
        </p:nvSpPr>
        <p:spPr>
          <a:xfrm>
            <a:off x="0" y="0"/>
            <a:ext cx="827998" cy="82799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8" name="Textfeld 7"/>
          <p:cNvSpPr txBox="1"/>
          <p:nvPr/>
        </p:nvSpPr>
        <p:spPr>
          <a:xfrm>
            <a:off x="6517560" y="6594667"/>
            <a:ext cx="2281465" cy="184666"/>
          </a:xfrm>
          <a:prstGeom prst="rect">
            <a:avLst/>
          </a:prstGeom>
          <a:noFill/>
        </p:spPr>
        <p:txBody>
          <a:bodyPr wrap="square" lIns="0" tIns="0" rIns="0" bIns="0" rtlCol="0" anchor="ctr" anchorCtr="0">
            <a:spAutoFit/>
          </a:bodyPr>
          <a:lstStyle/>
          <a:p>
            <a:pPr algn="r"/>
            <a:r>
              <a:rPr lang="de-DE" sz="1200" dirty="0" err="1" smtClean="0">
                <a:solidFill>
                  <a:schemeClr val="bg1"/>
                </a:solidFill>
                <a:latin typeface="+mn-lt"/>
              </a:rPr>
              <a:t>www.hhu.de</a:t>
            </a:r>
            <a:endParaRPr lang="de-DE" sz="1200" dirty="0">
              <a:solidFill>
                <a:schemeClr val="bg1"/>
              </a:solidFill>
              <a:latin typeface="+mn-lt"/>
            </a:endParaRPr>
          </a:p>
        </p:txBody>
      </p:sp>
      <p:pic>
        <p:nvPicPr>
          <p:cNvPr id="10" name="Bild 9" descr="HHU_Logo_rgb.eps"/>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395213" y="0"/>
            <a:ext cx="1747200" cy="1008000"/>
          </a:xfrm>
          <a:prstGeom prst="rect">
            <a:avLst/>
          </a:prstGeom>
        </p:spPr>
      </p:pic>
    </p:spTree>
    <p:extLst>
      <p:ext uri="{BB962C8B-B14F-4D97-AF65-F5344CB8AC3E}">
        <p14:creationId xmlns:p14="http://schemas.microsoft.com/office/powerpoint/2010/main" val="1623295063"/>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timing>
    <p:tnLst>
      <p:par>
        <p:cTn id="1" dur="indefinite" restart="never" nodeType="tmRoot"/>
      </p:par>
    </p:tnLst>
  </p:timing>
  <p:hf hdr="0"/>
  <p:txStyles>
    <p:titleStyle>
      <a:lvl1pPr algn="l" defTabSz="457200" rtl="0" eaLnBrk="1" fontAlgn="base" hangingPunct="1">
        <a:spcBef>
          <a:spcPct val="0"/>
        </a:spcBef>
        <a:spcAft>
          <a:spcPct val="0"/>
        </a:spcAft>
        <a:defRPr sz="3200" b="0" i="0" kern="1200" cap="none">
          <a:solidFill>
            <a:schemeClr val="tx2"/>
          </a:solidFill>
          <a:latin typeface="+mj-lt"/>
          <a:ea typeface="ＭＳ Ｐゴシック" charset="0"/>
          <a:cs typeface="ＭＳ Ｐゴシック" charset="0"/>
        </a:defRPr>
      </a:lvl1pPr>
      <a:lvl2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2pPr>
      <a:lvl3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3pPr>
      <a:lvl4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4pPr>
      <a:lvl5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5pPr>
      <a:lvl6pPr marL="4572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6pPr>
      <a:lvl7pPr marL="9144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7pPr>
      <a:lvl8pPr marL="13716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8pPr>
      <a:lvl9pPr marL="18288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9pPr>
    </p:titleStyle>
    <p:bodyStyle>
      <a:lvl1pPr marL="0" indent="-360000" algn="l" defTabSz="457200" rtl="0" eaLnBrk="1" fontAlgn="base" hangingPunct="1">
        <a:spcBef>
          <a:spcPts val="0"/>
        </a:spcBef>
        <a:spcAft>
          <a:spcPts val="1000"/>
        </a:spcAft>
        <a:buClr>
          <a:schemeClr val="tx2"/>
        </a:buClr>
        <a:buSzPct val="115000"/>
        <a:buFont typeface="Wingdings" charset="0"/>
        <a:buChar char="§"/>
        <a:tabLst>
          <a:tab pos="361950" algn="l"/>
        </a:tabLst>
        <a:defRPr sz="2600" kern="1200">
          <a:solidFill>
            <a:schemeClr val="tx1"/>
          </a:solidFill>
          <a:latin typeface="+mn-lt"/>
          <a:ea typeface="ＭＳ Ｐゴシック" charset="0"/>
          <a:cs typeface="ＭＳ Ｐゴシック" charset="0"/>
        </a:defRPr>
      </a:lvl1pPr>
      <a:lvl2pPr marL="633600" indent="-273600" algn="l" defTabSz="457200" rtl="0" eaLnBrk="1" fontAlgn="base" hangingPunct="1">
        <a:spcBef>
          <a:spcPts val="0"/>
        </a:spcBef>
        <a:spcAft>
          <a:spcPts val="1000"/>
        </a:spcAft>
        <a:buClr>
          <a:schemeClr val="bg2"/>
        </a:buClr>
        <a:buSzPct val="115000"/>
        <a:buFont typeface="Wingdings" charset="0"/>
        <a:buChar char="§"/>
        <a:defRPr sz="2400" kern="1200">
          <a:solidFill>
            <a:schemeClr val="tx1"/>
          </a:solidFill>
          <a:latin typeface="+mn-lt"/>
          <a:ea typeface="ＭＳ Ｐゴシック" charset="0"/>
          <a:cs typeface="+mn-cs"/>
        </a:defRPr>
      </a:lvl2pPr>
      <a:lvl3pPr marL="856800" indent="-230400" algn="l" defTabSz="457200" rtl="0" eaLnBrk="1" fontAlgn="base" hangingPunct="1">
        <a:spcBef>
          <a:spcPts val="0"/>
        </a:spcBef>
        <a:spcAft>
          <a:spcPts val="1000"/>
        </a:spcAft>
        <a:buClr>
          <a:schemeClr val="bg2"/>
        </a:buClr>
        <a:buSzPct val="115000"/>
        <a:buFont typeface="Wingdings" charset="0"/>
        <a:buChar char="§"/>
        <a:defRPr sz="20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Clr>
          <a:srgbClr val="006AB3"/>
        </a:buClr>
        <a:buSzPct val="115000"/>
        <a:buFont typeface="Wingdings" charset="0"/>
        <a:buChar char="§"/>
        <a:defRPr sz="2000" kern="1200">
          <a:solidFill>
            <a:schemeClr val="tx1"/>
          </a:solidFill>
          <a:latin typeface="CelesteSansPro"/>
          <a:ea typeface="ＭＳ Ｐゴシック" charset="0"/>
          <a:cs typeface="+mn-cs"/>
        </a:defRPr>
      </a:lvl4pPr>
      <a:lvl5pPr marL="2057400" indent="-228600" algn="l" defTabSz="457200" rtl="0" eaLnBrk="1" fontAlgn="base" hangingPunct="1">
        <a:spcBef>
          <a:spcPct val="20000"/>
        </a:spcBef>
        <a:spcAft>
          <a:spcPct val="0"/>
        </a:spcAft>
        <a:buClr>
          <a:srgbClr val="006AB3"/>
        </a:buClr>
        <a:buSzPct val="115000"/>
        <a:buFont typeface="Wingdings" charset="0"/>
        <a:buChar char="§"/>
        <a:defRPr sz="2000" kern="1200">
          <a:solidFill>
            <a:schemeClr val="tx1"/>
          </a:solidFill>
          <a:latin typeface="CelesteSansPro"/>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8" name="Titelplatzhalter 1"/>
          <p:cNvSpPr>
            <a:spLocks noGrp="1"/>
          </p:cNvSpPr>
          <p:nvPr>
            <p:ph type="title"/>
          </p:nvPr>
        </p:nvSpPr>
        <p:spPr bwMode="auto">
          <a:xfrm>
            <a:off x="877961" y="0"/>
            <a:ext cx="6480000" cy="827999"/>
          </a:xfrm>
          <a:prstGeom prst="rect">
            <a:avLst/>
          </a:prstGeom>
          <a:solidFill>
            <a:schemeClr val="bg2"/>
          </a:solidFill>
          <a:ln>
            <a:noFill/>
          </a:ln>
          <a:extLs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de-DE" dirty="0"/>
              <a:t>Mastertitelformat bearbeiten</a:t>
            </a:r>
          </a:p>
        </p:txBody>
      </p:sp>
      <p:sp>
        <p:nvSpPr>
          <p:cNvPr id="1029" name="Textplatzhalter 2"/>
          <p:cNvSpPr>
            <a:spLocks noGrp="1"/>
          </p:cNvSpPr>
          <p:nvPr>
            <p:ph type="body" idx="1"/>
          </p:nvPr>
        </p:nvSpPr>
        <p:spPr bwMode="auto">
          <a:xfrm>
            <a:off x="352799" y="1620000"/>
            <a:ext cx="6998400" cy="46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de-DE" dirty="0"/>
              <a:t>Mastertextformat bearbeiten</a:t>
            </a:r>
          </a:p>
          <a:p>
            <a:pPr lvl="1"/>
            <a:r>
              <a:rPr lang="de-DE" dirty="0" smtClean="0"/>
              <a:t>Zweite Ebene</a:t>
            </a:r>
            <a:endParaRPr lang="de-DE" dirty="0"/>
          </a:p>
          <a:p>
            <a:pPr lvl="2"/>
            <a:r>
              <a:rPr lang="de-DE" dirty="0"/>
              <a:t>Dritte Ebene</a:t>
            </a:r>
          </a:p>
        </p:txBody>
      </p:sp>
      <p:sp>
        <p:nvSpPr>
          <p:cNvPr id="5" name="Fußzeilenplatzhalter 4"/>
          <p:cNvSpPr>
            <a:spLocks noGrp="1"/>
          </p:cNvSpPr>
          <p:nvPr>
            <p:ph type="ftr" sz="quarter" idx="3"/>
          </p:nvPr>
        </p:nvSpPr>
        <p:spPr>
          <a:xfrm>
            <a:off x="878400" y="6516000"/>
            <a:ext cx="6480000" cy="360000"/>
          </a:xfrm>
          <a:prstGeom prst="rect">
            <a:avLst/>
          </a:prstGeom>
        </p:spPr>
        <p:txBody>
          <a:bodyPr vert="horz" lIns="91440" tIns="45720" rIns="91440" bIns="45720" rtlCol="0" anchor="ctr"/>
          <a:lstStyle>
            <a:lvl1pPr algn="l">
              <a:defRPr sz="1200" baseline="0" dirty="0" smtClean="0">
                <a:solidFill>
                  <a:schemeClr val="bg2">
                    <a:lumMod val="50000"/>
                  </a:schemeClr>
                </a:solidFill>
                <a:latin typeface="+mn-lt"/>
              </a:defRPr>
            </a:lvl1pPr>
          </a:lstStyle>
          <a:p>
            <a:pPr>
              <a:defRPr/>
            </a:pPr>
            <a:endParaRPr lang="de-DE" dirty="0">
              <a:latin typeface="HHU Celeste Sans"/>
            </a:endParaRPr>
          </a:p>
        </p:txBody>
      </p:sp>
      <p:sp>
        <p:nvSpPr>
          <p:cNvPr id="6" name="Foliennummernplatzhalter 5"/>
          <p:cNvSpPr>
            <a:spLocks noGrp="1"/>
          </p:cNvSpPr>
          <p:nvPr>
            <p:ph type="sldNum" sz="quarter" idx="4"/>
          </p:nvPr>
        </p:nvSpPr>
        <p:spPr>
          <a:xfrm>
            <a:off x="0" y="6516000"/>
            <a:ext cx="827998" cy="360000"/>
          </a:xfrm>
          <a:prstGeom prst="rect">
            <a:avLst/>
          </a:prstGeom>
          <a:solidFill>
            <a:schemeClr val="bg2"/>
          </a:solidFill>
        </p:spPr>
        <p:txBody>
          <a:bodyPr vert="horz" lIns="0" tIns="0" rIns="360000" bIns="0" rtlCol="0" anchor="ctr"/>
          <a:lstStyle>
            <a:lvl1pPr algn="r">
              <a:defRPr sz="1200" baseline="0" smtClean="0">
                <a:solidFill>
                  <a:schemeClr val="bg2">
                    <a:lumMod val="50000"/>
                  </a:schemeClr>
                </a:solidFill>
                <a:latin typeface="+mn-lt"/>
              </a:defRPr>
            </a:lvl1pPr>
          </a:lstStyle>
          <a:p>
            <a:pPr>
              <a:defRPr/>
            </a:pPr>
            <a:fld id="{BE16825E-7BD2-F449-8D0E-8E5982C79E02}" type="slidenum">
              <a:rPr lang="de-DE" smtClean="0">
                <a:latin typeface="HHU Celeste Sans"/>
              </a:rPr>
              <a:pPr>
                <a:defRPr/>
              </a:pPr>
              <a:t>‹Nr.›</a:t>
            </a:fld>
            <a:endParaRPr lang="de-DE" dirty="0">
              <a:latin typeface="HHU Celeste Sans"/>
            </a:endParaRPr>
          </a:p>
        </p:txBody>
      </p:sp>
      <p:sp>
        <p:nvSpPr>
          <p:cNvPr id="2" name="Rechteck 1"/>
          <p:cNvSpPr/>
          <p:nvPr/>
        </p:nvSpPr>
        <p:spPr>
          <a:xfrm>
            <a:off x="0" y="0"/>
            <a:ext cx="827998" cy="82799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prstClr val="white"/>
              </a:solidFill>
              <a:latin typeface="HHU Celeste Sans"/>
            </a:endParaRPr>
          </a:p>
        </p:txBody>
      </p:sp>
      <p:sp>
        <p:nvSpPr>
          <p:cNvPr id="19" name="Rechteck 18"/>
          <p:cNvSpPr/>
          <p:nvPr/>
        </p:nvSpPr>
        <p:spPr>
          <a:xfrm>
            <a:off x="7416000" y="126977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27" name="Rechteck 26"/>
          <p:cNvSpPr/>
          <p:nvPr/>
        </p:nvSpPr>
        <p:spPr>
          <a:xfrm>
            <a:off x="7416000" y="239624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28" name="Rechteck 27"/>
          <p:cNvSpPr/>
          <p:nvPr/>
        </p:nvSpPr>
        <p:spPr>
          <a:xfrm>
            <a:off x="7416000" y="3522705"/>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29" name="Rechteck 28"/>
          <p:cNvSpPr/>
          <p:nvPr/>
        </p:nvSpPr>
        <p:spPr>
          <a:xfrm>
            <a:off x="7416000" y="46512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solidFill>
                <a:srgbClr val="D9DADB"/>
              </a:solidFill>
              <a:latin typeface="HHU Celeste Sans"/>
            </a:endParaRPr>
          </a:p>
        </p:txBody>
      </p:sp>
      <p:sp>
        <p:nvSpPr>
          <p:cNvPr id="13" name="Rechteck 12"/>
          <p:cNvSpPr/>
          <p:nvPr/>
        </p:nvSpPr>
        <p:spPr>
          <a:xfrm>
            <a:off x="7416000" y="5778000"/>
            <a:ext cx="1728000" cy="10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lstStyle/>
          <a:p>
            <a:pPr algn="ctr"/>
            <a:endParaRPr lang="de-DE" dirty="0">
              <a:solidFill>
                <a:srgbClr val="D9DADB"/>
              </a:solidFill>
              <a:latin typeface="HHU Celeste Sans"/>
            </a:endParaRPr>
          </a:p>
        </p:txBody>
      </p:sp>
      <p:pic>
        <p:nvPicPr>
          <p:cNvPr id="7" name="Bild 6" descr="HHU_Logo_rgb.eps"/>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394400" y="0"/>
            <a:ext cx="1747200" cy="1008000"/>
          </a:xfrm>
          <a:prstGeom prst="rect">
            <a:avLst/>
          </a:prstGeom>
        </p:spPr>
      </p:pic>
    </p:spTree>
    <p:extLst>
      <p:ext uri="{BB962C8B-B14F-4D97-AF65-F5344CB8AC3E}">
        <p14:creationId xmlns:p14="http://schemas.microsoft.com/office/powerpoint/2010/main" val="1374718041"/>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iming>
    <p:tnLst>
      <p:par>
        <p:cTn id="1" dur="indefinite" restart="never" nodeType="tmRoot"/>
      </p:par>
    </p:tnLst>
  </p:timing>
  <p:hf sldNum="0" hdr="0" ftr="0" dt="0"/>
  <p:txStyles>
    <p:titleStyle>
      <a:lvl1pPr algn="l" defTabSz="457200" rtl="0" eaLnBrk="1" fontAlgn="base" hangingPunct="1">
        <a:spcBef>
          <a:spcPct val="0"/>
        </a:spcBef>
        <a:spcAft>
          <a:spcPct val="0"/>
        </a:spcAft>
        <a:defRPr sz="3200" b="0" i="0" kern="1200" cap="none">
          <a:solidFill>
            <a:srgbClr val="006AB3"/>
          </a:solidFill>
          <a:latin typeface="+mj-lt"/>
          <a:ea typeface="ＭＳ Ｐゴシック" charset="0"/>
          <a:cs typeface="ＭＳ Ｐゴシック" charset="0"/>
        </a:defRPr>
      </a:lvl1pPr>
      <a:lvl2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2pPr>
      <a:lvl3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3pPr>
      <a:lvl4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4pPr>
      <a:lvl5pPr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5pPr>
      <a:lvl6pPr marL="4572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6pPr>
      <a:lvl7pPr marL="9144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7pPr>
      <a:lvl8pPr marL="13716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8pPr>
      <a:lvl9pPr marL="1828800" algn="ctr" defTabSz="457200" rtl="0" eaLnBrk="1" fontAlgn="base" hangingPunct="1">
        <a:spcBef>
          <a:spcPct val="0"/>
        </a:spcBef>
        <a:spcAft>
          <a:spcPct val="0"/>
        </a:spcAft>
        <a:defRPr sz="3600" b="1">
          <a:solidFill>
            <a:srgbClr val="006AB3"/>
          </a:solidFill>
          <a:latin typeface="CelesteSansPro" charset="0"/>
          <a:ea typeface="ＭＳ Ｐゴシック" charset="0"/>
          <a:cs typeface="ＭＳ Ｐゴシック" charset="0"/>
        </a:defRPr>
      </a:lvl9pPr>
    </p:titleStyle>
    <p:bodyStyle>
      <a:lvl1pPr marL="0" indent="-360000" algn="l" defTabSz="457200" rtl="0" eaLnBrk="1" fontAlgn="base" hangingPunct="1">
        <a:spcBef>
          <a:spcPts val="0"/>
        </a:spcBef>
        <a:spcAft>
          <a:spcPts val="1000"/>
        </a:spcAft>
        <a:buClr>
          <a:srgbClr val="006AB3"/>
        </a:buClr>
        <a:buSzPct val="115000"/>
        <a:buFont typeface="Wingdings" charset="0"/>
        <a:buChar char="§"/>
        <a:tabLst>
          <a:tab pos="355600" algn="l"/>
          <a:tab pos="630238" algn="l"/>
          <a:tab pos="896938" algn="l"/>
        </a:tabLst>
        <a:defRPr sz="2600" kern="1200">
          <a:solidFill>
            <a:schemeClr val="tx1"/>
          </a:solidFill>
          <a:latin typeface="+mn-lt"/>
          <a:ea typeface="ＭＳ Ｐゴシック" charset="0"/>
          <a:cs typeface="ＭＳ Ｐゴシック" charset="0"/>
        </a:defRPr>
      </a:lvl1pPr>
      <a:lvl2pPr marL="633600" indent="-273600" algn="l" defTabSz="457200" rtl="0" eaLnBrk="1" fontAlgn="base" hangingPunct="1">
        <a:spcBef>
          <a:spcPts val="0"/>
        </a:spcBef>
        <a:spcAft>
          <a:spcPts val="1000"/>
        </a:spcAft>
        <a:buClr>
          <a:schemeClr val="bg2"/>
        </a:buClr>
        <a:buSzPct val="115000"/>
        <a:buFont typeface="Wingdings" charset="0"/>
        <a:buChar char="§"/>
        <a:defRPr sz="2400" kern="1200">
          <a:solidFill>
            <a:schemeClr val="tx1"/>
          </a:solidFill>
          <a:latin typeface="HHU Celeste Sans"/>
          <a:ea typeface="ＭＳ Ｐゴシック" charset="0"/>
          <a:cs typeface="+mn-cs"/>
        </a:defRPr>
      </a:lvl2pPr>
      <a:lvl3pPr marL="856800" indent="-228600" algn="l" defTabSz="457200" rtl="0" eaLnBrk="1" fontAlgn="base" hangingPunct="1">
        <a:spcBef>
          <a:spcPts val="0"/>
        </a:spcBef>
        <a:spcAft>
          <a:spcPts val="1000"/>
        </a:spcAft>
        <a:buClr>
          <a:schemeClr val="bg2"/>
        </a:buClr>
        <a:buSzPct val="115000"/>
        <a:buFont typeface="Wingdings" charset="0"/>
        <a:buChar char="§"/>
        <a:defRPr sz="2000" kern="1200">
          <a:solidFill>
            <a:schemeClr val="tx1"/>
          </a:solidFill>
          <a:latin typeface="HHU Celeste Sans"/>
          <a:ea typeface="ＭＳ Ｐゴシック" charset="0"/>
          <a:cs typeface="+mn-cs"/>
        </a:defRPr>
      </a:lvl3pPr>
      <a:lvl4pPr marL="1600200" indent="-228600" algn="l" defTabSz="457200" rtl="0" eaLnBrk="1" fontAlgn="base" hangingPunct="1">
        <a:spcBef>
          <a:spcPct val="20000"/>
        </a:spcBef>
        <a:spcAft>
          <a:spcPct val="0"/>
        </a:spcAft>
        <a:buClr>
          <a:srgbClr val="006AB3"/>
        </a:buClr>
        <a:buSzPct val="115000"/>
        <a:buFont typeface="Wingdings" charset="0"/>
        <a:buChar char="§"/>
        <a:defRPr sz="2000" kern="1200">
          <a:solidFill>
            <a:schemeClr val="tx1"/>
          </a:solidFill>
          <a:latin typeface="CelesteSansPro"/>
          <a:ea typeface="ＭＳ Ｐゴシック" charset="0"/>
          <a:cs typeface="+mn-cs"/>
        </a:defRPr>
      </a:lvl4pPr>
      <a:lvl5pPr marL="2057400" indent="-228600" algn="l" defTabSz="457200" rtl="0" eaLnBrk="1" fontAlgn="base" hangingPunct="1">
        <a:spcBef>
          <a:spcPct val="20000"/>
        </a:spcBef>
        <a:spcAft>
          <a:spcPct val="0"/>
        </a:spcAft>
        <a:buClr>
          <a:srgbClr val="006AB3"/>
        </a:buClr>
        <a:buSzPct val="115000"/>
        <a:buFont typeface="Wingdings" charset="0"/>
        <a:buChar char="§"/>
        <a:defRPr sz="2000" kern="1200">
          <a:solidFill>
            <a:schemeClr val="tx1"/>
          </a:solidFill>
          <a:latin typeface="CelesteSansPro"/>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aktionsrat-bildung.de/fileadmin/Dokumente/Gutachten_Internationalisierung_der_Hochschulen.pdf" TargetMode="Externa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hyperlink" Target="http://www.aktionsrat-bildung.de/fileadmin/Dokumente/Gutachten_Internationalisierung_der_Hochschulen.pdf" TargetMode="Externa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hyperlink" Target="http://www.aktionsrat-bildung.de/fileadmin/Dokumente/Gutachten_Internationalisierung_der_Hochschulen.pdf" TargetMode="Externa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hyperlink" Target="http://www.unesco.org/iiep/en/publications/pubs.htm" TargetMode="External"/><Relationship Id="rId2" Type="http://schemas.openxmlformats.org/officeDocument/2006/relationships/hyperlink" Target="http://www.che.de/downloads/How_to_measure_internationality_AP_92.pdf"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slideLayout" Target="../slideLayouts/slideLayout10.xml"/><Relationship Id="rId18" Type="http://schemas.openxmlformats.org/officeDocument/2006/relationships/hyperlink" Target="http://ranking.zeit.de/che2012/de/fachbereich/100519?ab=3" TargetMode="External"/><Relationship Id="rId26" Type="http://schemas.openxmlformats.org/officeDocument/2006/relationships/hyperlink" Target="http://ranking.zeit.de/che2012/de/fachbereich/100532?ab=3" TargetMode="External"/><Relationship Id="rId3" Type="http://schemas.openxmlformats.org/officeDocument/2006/relationships/control" Target="../activeX/activeX2.xml"/><Relationship Id="rId21" Type="http://schemas.openxmlformats.org/officeDocument/2006/relationships/hyperlink" Target="http://ranking.zeit.de/che2012/de/fachbereich/600707?ab=3" TargetMode="External"/><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hyperlink" Target="http://ranking.zeit.de/che2012/de/fachbereich/100510?ab=3" TargetMode="External"/><Relationship Id="rId25" Type="http://schemas.openxmlformats.org/officeDocument/2006/relationships/hyperlink" Target="http://ranking.zeit.de/che2012/de/fachbereich/100511?ab=3" TargetMode="External"/><Relationship Id="rId2" Type="http://schemas.openxmlformats.org/officeDocument/2006/relationships/control" Target="../activeX/activeX1.xml"/><Relationship Id="rId16" Type="http://schemas.openxmlformats.org/officeDocument/2006/relationships/hyperlink" Target="http://ranking.zeit.de/che2012/de/fachbereich/100509?ab=3" TargetMode="External"/><Relationship Id="rId20" Type="http://schemas.openxmlformats.org/officeDocument/2006/relationships/hyperlink" Target="http://ranking.zeit.de/che2012/de/fachbereich/100500?ab=3" TargetMode="External"/><Relationship Id="rId29" Type="http://schemas.openxmlformats.org/officeDocument/2006/relationships/image" Target="../media/image6.png"/><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hyperlink" Target="http://ranking.zeit.de/che2012/de/fachbereich/100270?ab=3" TargetMode="External"/><Relationship Id="rId5" Type="http://schemas.openxmlformats.org/officeDocument/2006/relationships/control" Target="../activeX/activeX4.xml"/><Relationship Id="rId15" Type="http://schemas.openxmlformats.org/officeDocument/2006/relationships/hyperlink" Target="http://ranking.zeit.de/che2012/de/fachbereich/410125?ab=3" TargetMode="External"/><Relationship Id="rId23" Type="http://schemas.openxmlformats.org/officeDocument/2006/relationships/hyperlink" Target="http://ranking.zeit.de/che2012/de/fachbereich/100529?ab=3" TargetMode="External"/><Relationship Id="rId28" Type="http://schemas.openxmlformats.org/officeDocument/2006/relationships/image" Target="../media/image5.png"/><Relationship Id="rId10" Type="http://schemas.openxmlformats.org/officeDocument/2006/relationships/control" Target="../activeX/activeX9.xml"/><Relationship Id="rId19" Type="http://schemas.openxmlformats.org/officeDocument/2006/relationships/hyperlink" Target="http://ranking.zeit.de/che2012/de/fachbereich/100551?ab=3" TargetMode="External"/><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hyperlink" Target="http://ranking.zeit.de/che2012/de/fachbereich/100525?ab=3" TargetMode="External"/><Relationship Id="rId22" Type="http://schemas.openxmlformats.org/officeDocument/2006/relationships/hyperlink" Target="http://ranking.zeit.de/che2012/de/fachbereich/100265?ab=3" TargetMode="External"/><Relationship Id="rId27" Type="http://schemas.openxmlformats.org/officeDocument/2006/relationships/hyperlink" Target="http://ranking.zeit.de/che2012/de/fachbereich/100512?ab=3" TargetMode="External"/><Relationship Id="rId30"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el 17"/>
          <p:cNvSpPr>
            <a:spLocks noGrp="1"/>
          </p:cNvSpPr>
          <p:nvPr>
            <p:ph type="ctrTitle"/>
          </p:nvPr>
        </p:nvSpPr>
        <p:spPr/>
        <p:txBody>
          <a:bodyPr/>
          <a:lstStyle/>
          <a:p>
            <a:r>
              <a:rPr lang="de-DE" dirty="0" smtClean="0"/>
              <a:t>Kennzahlen: Wer misst Studierendenmobilität wie?</a:t>
            </a:r>
            <a:endParaRPr lang="de-DE" dirty="0"/>
          </a:p>
        </p:txBody>
      </p:sp>
      <p:pic>
        <p:nvPicPr>
          <p:cNvPr id="22" name="Bildplatzhalter 21"/>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l="22268" r="22268"/>
          <a:stretch>
            <a:fillRect/>
          </a:stretch>
        </p:blipFill>
        <p:spPr>
          <a:xfrm>
            <a:off x="126814" y="1289851"/>
            <a:ext cx="7121641" cy="3211301"/>
          </a:xfrm>
        </p:spPr>
      </p:pic>
    </p:spTree>
    <p:extLst>
      <p:ext uri="{BB962C8B-B14F-4D97-AF65-F5344CB8AC3E}">
        <p14:creationId xmlns:p14="http://schemas.microsoft.com/office/powerpoint/2010/main" val="3896831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rgbClr val="00B050"/>
                </a:solidFill>
              </a:rPr>
              <a:t>HIS: </a:t>
            </a:r>
            <a:r>
              <a:rPr lang="de-DE" dirty="0" smtClean="0"/>
              <a:t>Was zählt als Auslandsaufenthalt?</a:t>
            </a:r>
            <a:endParaRPr lang="de-DE" dirty="0"/>
          </a:p>
        </p:txBody>
      </p:sp>
      <p:sp>
        <p:nvSpPr>
          <p:cNvPr id="3" name="Inhaltsplatzhalter 2"/>
          <p:cNvSpPr>
            <a:spLocks noGrp="1"/>
          </p:cNvSpPr>
          <p:nvPr>
            <p:ph idx="1"/>
          </p:nvPr>
        </p:nvSpPr>
        <p:spPr/>
        <p:txBody>
          <a:bodyPr/>
          <a:lstStyle/>
          <a:p>
            <a:pPr>
              <a:buNone/>
            </a:pPr>
            <a:r>
              <a:rPr lang="de-DE" dirty="0" smtClean="0"/>
              <a:t>„Zu den studienbezogenen Auslandsaufenthalten zählen neben Auslandssemestern auch Praktika, Sprachkurse, Studienreisen, Projektarbeiten und Sommerschulen."</a:t>
            </a:r>
          </a:p>
          <a:p>
            <a:pPr>
              <a:buNone/>
            </a:pPr>
            <a:r>
              <a:rPr lang="de-DE" sz="1100" dirty="0" smtClean="0">
                <a:hlinkClick r:id="rId2"/>
              </a:rPr>
              <a:t>http://www.aktionsrat-bildung.de/fileadmin/Dokumente/Gutachten_Internationalisierung_der_Hochschulen.pdf</a:t>
            </a:r>
            <a:r>
              <a:rPr lang="de-DE" sz="1100" dirty="0" smtClean="0"/>
              <a:t> (S.38)</a:t>
            </a:r>
          </a:p>
          <a:p>
            <a:pPr>
              <a:buNone/>
            </a:pPr>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10</a:t>
            </a:fld>
            <a:endParaRPr lang="de-DE" dirty="0"/>
          </a:p>
        </p:txBody>
      </p:sp>
      <p:sp>
        <p:nvSpPr>
          <p:cNvPr id="6" name="Textplatzhalter 5"/>
          <p:cNvSpPr>
            <a:spLocks noGrp="1"/>
          </p:cNvSpPr>
          <p:nvPr>
            <p:ph type="body" sz="quarter" idx="18"/>
          </p:nvPr>
        </p:nvSpPr>
        <p:spPr/>
        <p:txBody>
          <a:bodyPr/>
          <a:lstStyle/>
          <a:p>
            <a:endParaRPr 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Dauer hat sich verkürzt</a:t>
            </a:r>
            <a:endParaRPr lang="de-DE" dirty="0"/>
          </a:p>
        </p:txBody>
      </p:sp>
      <p:sp>
        <p:nvSpPr>
          <p:cNvPr id="3" name="Inhaltsplatzhalter 2"/>
          <p:cNvSpPr>
            <a:spLocks noGrp="1"/>
          </p:cNvSpPr>
          <p:nvPr>
            <p:ph idx="1"/>
          </p:nvPr>
        </p:nvSpPr>
        <p:spPr/>
        <p:txBody>
          <a:bodyPr/>
          <a:lstStyle/>
          <a:p>
            <a:pPr indent="0">
              <a:lnSpc>
                <a:spcPct val="120000"/>
              </a:lnSpc>
              <a:spcBef>
                <a:spcPts val="600"/>
              </a:spcBef>
              <a:buNone/>
            </a:pPr>
            <a:r>
              <a:rPr lang="de-DE" sz="1400" dirty="0" smtClean="0"/>
              <a:t>„</a:t>
            </a:r>
            <a:r>
              <a:rPr lang="de-DE" sz="2400" dirty="0" smtClean="0"/>
              <a:t>„Der Zeitpunkt und die Dauer eines Auslandsaufenthalts haben sich mit der Einführung gestufter Studiengänge stark verändert. Heute gehen Bachelorstudierende früher und durchschnittlich wesentlich kürzer ins Ausland als ehedem die Diplom- und Magisterstudierenden.“</a:t>
            </a:r>
          </a:p>
          <a:p>
            <a:pPr indent="0">
              <a:lnSpc>
                <a:spcPct val="120000"/>
              </a:lnSpc>
              <a:spcBef>
                <a:spcPts val="600"/>
              </a:spcBef>
              <a:buNone/>
            </a:pPr>
            <a:r>
              <a:rPr lang="de-DE" sz="1400" dirty="0" smtClean="0">
                <a:hlinkClick r:id="rId2"/>
              </a:rPr>
              <a:t>http://www.aktionsrat-bildung.de/fileadmin/Dokumente/Gutachten_Internationalisierung_der_Hochschulen.pdf</a:t>
            </a:r>
            <a:r>
              <a:rPr lang="de-DE" sz="1400" dirty="0" smtClean="0"/>
              <a:t> (s. 39)</a:t>
            </a:r>
          </a:p>
          <a:p>
            <a:pPr>
              <a:buNone/>
            </a:pPr>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11</a:t>
            </a:fld>
            <a:endParaRPr lang="de-DE" dirty="0"/>
          </a:p>
        </p:txBody>
      </p:sp>
      <p:sp>
        <p:nvSpPr>
          <p:cNvPr id="6" name="Textplatzhalter 5"/>
          <p:cNvSpPr>
            <a:spLocks noGrp="1"/>
          </p:cNvSpPr>
          <p:nvPr>
            <p:ph type="body" sz="quarter" idx="18"/>
          </p:nvPr>
        </p:nvSpPr>
        <p:spPr/>
        <p:txBody>
          <a:bodyPr/>
          <a:lstStyle/>
          <a:p>
            <a:r>
              <a:rPr lang="de-DE" dirty="0" smtClean="0"/>
              <a:t>Aktionsrat Bildung</a:t>
            </a:r>
            <a:endParaRPr lang="de-D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Müssen wir uns am Datensammeln beteiligen?</a:t>
            </a:r>
            <a:endParaRPr lang="de-DE" dirty="0"/>
          </a:p>
        </p:txBody>
      </p:sp>
      <p:sp>
        <p:nvSpPr>
          <p:cNvPr id="3" name="Inhaltsplatzhalter 2"/>
          <p:cNvSpPr>
            <a:spLocks noGrp="1"/>
          </p:cNvSpPr>
          <p:nvPr>
            <p:ph idx="1"/>
          </p:nvPr>
        </p:nvSpPr>
        <p:spPr/>
        <p:txBody>
          <a:bodyPr/>
          <a:lstStyle/>
          <a:p>
            <a:pPr indent="0">
              <a:buNone/>
            </a:pPr>
            <a:r>
              <a:rPr lang="de-DE" sz="2000" dirty="0" smtClean="0"/>
              <a:t>Um die weitere Internationalisierung der Hochschulen planen und steuern zu können, benötigen die Hochschulleitungen belastbare Daten. </a:t>
            </a:r>
          </a:p>
          <a:p>
            <a:pPr indent="0">
              <a:buNone/>
            </a:pPr>
            <a:r>
              <a:rPr lang="de-DE" sz="2000" dirty="0" smtClean="0"/>
              <a:t>Derzeit sind viele Facetten der Internationalität auf Hochschulebene jedoch nicht mit Daten unterlegt, z.B. die Anzahl der </a:t>
            </a:r>
            <a:r>
              <a:rPr lang="de-DE" sz="2000" b="1" dirty="0" smtClean="0"/>
              <a:t>Studierenden, die auf eigene Kosten einen Teil des Studiums im Ausland absolvieren</a:t>
            </a:r>
            <a:r>
              <a:rPr lang="de-DE" sz="2000" dirty="0" smtClean="0"/>
              <a:t>. </a:t>
            </a:r>
          </a:p>
          <a:p>
            <a:pPr indent="0">
              <a:buNone/>
            </a:pPr>
            <a:r>
              <a:rPr lang="de-DE" sz="2000" dirty="0" smtClean="0"/>
              <a:t>Befragungen werden zwar bundesweit und supranational durchgeführt, die </a:t>
            </a:r>
            <a:r>
              <a:rPr lang="de-DE" sz="2000" b="1" dirty="0" smtClean="0"/>
              <a:t>Angaben über die eigene Hochschule werden jedoch nur selten sekundärstatistisch ausgewertet</a:t>
            </a:r>
            <a:r>
              <a:rPr lang="de-DE" sz="2000" dirty="0" smtClean="0"/>
              <a:t>.</a:t>
            </a:r>
          </a:p>
          <a:p>
            <a:pPr indent="0">
              <a:buNone/>
            </a:pPr>
            <a:r>
              <a:rPr lang="de-DE" sz="2000" dirty="0" smtClean="0"/>
              <a:t>Die Verfügbarkeit von Daten ist nicht zuletzt vor dem Hintergrund des voraussichtlich ab 2013/2014 durchgeführten europäischen Hochschulrankings „U-Multirank“ dringend geboten.“</a:t>
            </a:r>
            <a:r>
              <a:rPr lang="de-DE" sz="1400" dirty="0" smtClean="0"/>
              <a:t> </a:t>
            </a:r>
          </a:p>
          <a:p>
            <a:pPr indent="0">
              <a:lnSpc>
                <a:spcPct val="120000"/>
              </a:lnSpc>
              <a:spcBef>
                <a:spcPts val="600"/>
              </a:spcBef>
              <a:buNone/>
            </a:pPr>
            <a:r>
              <a:rPr lang="de-DE" sz="1400" dirty="0" smtClean="0">
                <a:hlinkClick r:id="rId2"/>
              </a:rPr>
              <a:t>http://www.aktionsrat-bildung.de/fileadmin/Dokumente/Gutachten_Internationalisierung_der_Hochschulen.pdf</a:t>
            </a:r>
            <a:r>
              <a:rPr lang="de-DE" sz="1400" dirty="0" smtClean="0"/>
              <a:t> (S. 101)</a:t>
            </a:r>
          </a:p>
          <a:p>
            <a:pPr>
              <a:buNone/>
            </a:pPr>
            <a:endParaRPr lang="de-DE" sz="1400"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12</a:t>
            </a:fld>
            <a:endParaRPr lang="de-DE" dirty="0"/>
          </a:p>
        </p:txBody>
      </p:sp>
      <p:sp>
        <p:nvSpPr>
          <p:cNvPr id="6" name="Textplatzhalter 5"/>
          <p:cNvSpPr>
            <a:spLocks noGrp="1"/>
          </p:cNvSpPr>
          <p:nvPr>
            <p:ph type="body" sz="quarter" idx="18"/>
          </p:nvPr>
        </p:nvSpPr>
        <p:spPr/>
        <p:txBody>
          <a:bodyPr/>
          <a:lstStyle/>
          <a:p>
            <a:r>
              <a:rPr lang="de-DE" dirty="0" smtClean="0"/>
              <a:t>Und wenn ja: WIE?</a:t>
            </a:r>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Sekundärstatistische Auswertung</a:t>
            </a:r>
            <a:endParaRPr lang="de-DE" dirty="0"/>
          </a:p>
        </p:txBody>
      </p:sp>
      <p:sp>
        <p:nvSpPr>
          <p:cNvPr id="3" name="Inhaltsplatzhalter 2"/>
          <p:cNvSpPr>
            <a:spLocks noGrp="1"/>
          </p:cNvSpPr>
          <p:nvPr>
            <p:ph idx="1"/>
          </p:nvPr>
        </p:nvSpPr>
        <p:spPr/>
        <p:txBody>
          <a:bodyPr/>
          <a:lstStyle/>
          <a:p>
            <a:r>
              <a:rPr lang="de-DE" dirty="0" smtClean="0"/>
              <a:t>Diskussion in großem Kreis mit den jeweils 	zuständigen Stellen </a:t>
            </a:r>
            <a:r>
              <a:rPr lang="de-DE" dirty="0"/>
              <a:t>mit Unterstützung des Prorektors</a:t>
            </a:r>
            <a:endParaRPr lang="de-DE" dirty="0" smtClean="0"/>
          </a:p>
          <a:p>
            <a:pPr lvl="1"/>
            <a:r>
              <a:rPr lang="de-DE" dirty="0" smtClean="0"/>
              <a:t>Controlling</a:t>
            </a:r>
          </a:p>
          <a:p>
            <a:pPr lvl="1"/>
            <a:r>
              <a:rPr lang="de-DE" dirty="0" smtClean="0"/>
              <a:t>Personaldezernat</a:t>
            </a:r>
          </a:p>
          <a:p>
            <a:pPr lvl="1"/>
            <a:r>
              <a:rPr lang="de-DE" dirty="0" smtClean="0"/>
              <a:t>Studierendensekretariat</a:t>
            </a:r>
          </a:p>
          <a:p>
            <a:pPr lvl="1"/>
            <a:r>
              <a:rPr lang="de-DE" dirty="0" smtClean="0"/>
              <a:t>…</a:t>
            </a:r>
          </a:p>
          <a:p>
            <a:r>
              <a:rPr lang="de-DE" dirty="0"/>
              <a:t>IO als „Kompetenzzentrum“</a:t>
            </a:r>
          </a:p>
          <a:p>
            <a:endParaRPr lang="de-DE" dirty="0" smtClean="0"/>
          </a:p>
          <a:p>
            <a:endParaRPr lang="de-DE" dirty="0" smtClean="0"/>
          </a:p>
          <a:p>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13</a:t>
            </a:fld>
            <a:endParaRPr lang="de-DE" dirty="0"/>
          </a:p>
        </p:txBody>
      </p:sp>
      <p:sp>
        <p:nvSpPr>
          <p:cNvPr id="6" name="Textplatzhalter 5"/>
          <p:cNvSpPr>
            <a:spLocks noGrp="1"/>
          </p:cNvSpPr>
          <p:nvPr>
            <p:ph type="body" sz="quarter" idx="18"/>
          </p:nvPr>
        </p:nvSpPr>
        <p:spPr/>
        <p:txBody>
          <a:bodyPr/>
          <a:lstStyle/>
          <a:p>
            <a:r>
              <a:rPr lang="de-DE" dirty="0" smtClean="0"/>
              <a:t>Diskussion der Zahlen in breitem Kreis</a:t>
            </a:r>
            <a:endParaRPr lang="de-DE" dirty="0"/>
          </a:p>
        </p:txBody>
      </p:sp>
    </p:spTree>
    <p:extLst>
      <p:ext uri="{BB962C8B-B14F-4D97-AF65-F5344CB8AC3E}">
        <p14:creationId xmlns:p14="http://schemas.microsoft.com/office/powerpoint/2010/main" val="1527387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Literatur</a:t>
            </a:r>
            <a:endParaRPr lang="de-DE" dirty="0"/>
          </a:p>
        </p:txBody>
      </p:sp>
      <p:sp>
        <p:nvSpPr>
          <p:cNvPr id="3" name="Inhaltsplatzhalter 2"/>
          <p:cNvSpPr>
            <a:spLocks noGrp="1"/>
          </p:cNvSpPr>
          <p:nvPr>
            <p:ph idx="1"/>
          </p:nvPr>
        </p:nvSpPr>
        <p:spPr/>
        <p:txBody>
          <a:bodyPr/>
          <a:lstStyle/>
          <a:p>
            <a:pPr>
              <a:buNone/>
            </a:pPr>
            <a:r>
              <a:rPr lang="de-DE" sz="1400" dirty="0" smtClean="0"/>
              <a:t>Brandenburg, Uwe; Federkeil, Gero: </a:t>
            </a:r>
            <a:r>
              <a:rPr lang="de-DE" sz="1400" i="1" dirty="0" smtClean="0"/>
              <a:t>Wie misst man Internationalität und Internationalisierung von Hochschulen? : Indikatoren- und Kennzahlenbildung - </a:t>
            </a:r>
            <a:r>
              <a:rPr lang="de-DE" sz="1400" i="1" dirty="0" err="1" smtClean="0"/>
              <a:t>How</a:t>
            </a:r>
            <a:r>
              <a:rPr lang="de-DE" sz="1400" i="1" dirty="0" smtClean="0"/>
              <a:t> </a:t>
            </a:r>
            <a:r>
              <a:rPr lang="de-DE" sz="1400" i="1" dirty="0" err="1" smtClean="0"/>
              <a:t>are</a:t>
            </a:r>
            <a:r>
              <a:rPr lang="de-DE" sz="1400" i="1" dirty="0" smtClean="0"/>
              <a:t> </a:t>
            </a:r>
            <a:r>
              <a:rPr lang="de-DE" sz="1400" i="1" dirty="0" err="1" smtClean="0"/>
              <a:t>internationality</a:t>
            </a:r>
            <a:r>
              <a:rPr lang="de-DE" sz="1400" i="1" dirty="0" smtClean="0"/>
              <a:t> </a:t>
            </a:r>
            <a:r>
              <a:rPr lang="de-DE" sz="1400" i="1" dirty="0" err="1" smtClean="0"/>
              <a:t>and</a:t>
            </a:r>
            <a:r>
              <a:rPr lang="de-DE" sz="1400" i="1" dirty="0" smtClean="0"/>
              <a:t> </a:t>
            </a:r>
            <a:r>
              <a:rPr lang="de-DE" sz="1400" i="1" dirty="0" err="1" smtClean="0"/>
              <a:t>internationalization</a:t>
            </a:r>
            <a:r>
              <a:rPr lang="de-DE" sz="1400" i="1" dirty="0" smtClean="0"/>
              <a:t> </a:t>
            </a:r>
            <a:r>
              <a:rPr lang="de-DE" sz="1400" i="1" dirty="0" err="1" smtClean="0"/>
              <a:t>of</a:t>
            </a:r>
            <a:r>
              <a:rPr lang="de-DE" sz="1400" i="1" dirty="0" smtClean="0"/>
              <a:t> </a:t>
            </a:r>
            <a:r>
              <a:rPr lang="de-DE" sz="1400" i="1" dirty="0" err="1" smtClean="0"/>
              <a:t>universities</a:t>
            </a:r>
            <a:r>
              <a:rPr lang="de-DE" sz="1400" i="1" dirty="0" smtClean="0"/>
              <a:t> </a:t>
            </a:r>
            <a:r>
              <a:rPr lang="de-DE" sz="1400" i="1" dirty="0" err="1" smtClean="0"/>
              <a:t>measured</a:t>
            </a:r>
            <a:r>
              <a:rPr lang="de-DE" sz="1400" i="1" dirty="0" smtClean="0"/>
              <a:t>? : </a:t>
            </a:r>
            <a:r>
              <a:rPr lang="de-DE" sz="1400" i="1" dirty="0" err="1" smtClean="0"/>
              <a:t>creation</a:t>
            </a:r>
            <a:r>
              <a:rPr lang="de-DE" sz="1400" i="1" dirty="0" smtClean="0"/>
              <a:t> </a:t>
            </a:r>
            <a:r>
              <a:rPr lang="de-DE" sz="1400" i="1" dirty="0" err="1" smtClean="0"/>
              <a:t>of</a:t>
            </a:r>
            <a:r>
              <a:rPr lang="de-DE" sz="1400" i="1" dirty="0" smtClean="0"/>
              <a:t> </a:t>
            </a:r>
            <a:r>
              <a:rPr lang="de-DE" sz="1400" i="1" dirty="0" err="1" smtClean="0"/>
              <a:t>indicators</a:t>
            </a:r>
            <a:r>
              <a:rPr lang="de-DE" sz="1400" i="1" dirty="0" smtClean="0"/>
              <a:t> </a:t>
            </a:r>
            <a:r>
              <a:rPr lang="de-DE" sz="1400" i="1" dirty="0" err="1" smtClean="0"/>
              <a:t>and</a:t>
            </a:r>
            <a:r>
              <a:rPr lang="de-DE" sz="1400" i="1" dirty="0" smtClean="0"/>
              <a:t> </a:t>
            </a:r>
            <a:r>
              <a:rPr lang="de-DE" sz="1400" i="1" dirty="0" err="1" smtClean="0"/>
              <a:t>key</a:t>
            </a:r>
            <a:r>
              <a:rPr lang="de-DE" sz="1400" i="1" dirty="0" smtClean="0"/>
              <a:t> </a:t>
            </a:r>
            <a:r>
              <a:rPr lang="de-DE" sz="1400" i="1" dirty="0" err="1" smtClean="0"/>
              <a:t>figures</a:t>
            </a:r>
            <a:r>
              <a:rPr lang="de-DE" sz="1400" i="1" dirty="0" smtClean="0"/>
              <a:t>.</a:t>
            </a:r>
            <a:r>
              <a:rPr lang="de-DE" sz="1400" dirty="0" smtClean="0"/>
              <a:t> Gütersloh: 2007, 40 S. ISBN: 978-3-939589-40-2, </a:t>
            </a:r>
            <a:r>
              <a:rPr lang="de-DE" sz="1400" dirty="0" smtClean="0">
                <a:hlinkClick r:id="rId2"/>
              </a:rPr>
              <a:t>http://www.che.de/downloads/How_to_measure_internationality_AP_92.pdf</a:t>
            </a:r>
            <a:endParaRPr lang="de-DE" sz="1400" dirty="0" smtClean="0"/>
          </a:p>
          <a:p>
            <a:pPr indent="0">
              <a:buNone/>
            </a:pPr>
            <a:r>
              <a:rPr lang="de-DE" sz="1400" dirty="0" smtClean="0"/>
              <a:t>van </a:t>
            </a:r>
            <a:r>
              <a:rPr lang="de-DE" sz="1400" dirty="0" err="1" smtClean="0"/>
              <a:t>Vught</a:t>
            </a:r>
            <a:r>
              <a:rPr lang="de-DE" sz="1400" dirty="0" smtClean="0"/>
              <a:t>, Frans; Ziegel, Frank (Hgg.): U-Multirank.</a:t>
            </a:r>
            <a:r>
              <a:rPr lang="en-US" sz="1400" dirty="0" smtClean="0"/>
              <a:t> </a:t>
            </a:r>
            <a:r>
              <a:rPr lang="en-US" sz="1400" i="1" dirty="0"/>
              <a:t>Design and Testing the Feasibility of a </a:t>
            </a:r>
            <a:r>
              <a:rPr lang="de-DE" sz="1400" i="1" dirty="0" smtClean="0"/>
              <a:t>Multidimensional </a:t>
            </a:r>
            <a:r>
              <a:rPr lang="de-DE" sz="1400" i="1" dirty="0"/>
              <a:t>Global University </a:t>
            </a:r>
            <a:r>
              <a:rPr lang="de-DE" sz="1400" i="1" dirty="0" smtClean="0"/>
              <a:t>Ranking. Final Report. </a:t>
            </a:r>
            <a:r>
              <a:rPr lang="en-US" sz="1400" dirty="0" smtClean="0"/>
              <a:t>Consortium </a:t>
            </a:r>
            <a:r>
              <a:rPr lang="en-US" sz="1400" dirty="0"/>
              <a:t>for Higher Education and Research Performance </a:t>
            </a:r>
            <a:r>
              <a:rPr lang="en-US" sz="1400" dirty="0" smtClean="0"/>
              <a:t>Assessment, </a:t>
            </a:r>
            <a:r>
              <a:rPr lang="de-DE" sz="1400" dirty="0" smtClean="0"/>
              <a:t>CHERPA-Network, June 2011 (im Internet)</a:t>
            </a:r>
          </a:p>
          <a:p>
            <a:pPr indent="0">
              <a:buNone/>
            </a:pPr>
            <a:r>
              <a:rPr lang="de-DE" sz="1400" dirty="0" smtClean="0"/>
              <a:t>ESMU (</a:t>
            </a:r>
            <a:r>
              <a:rPr lang="de-DE" sz="1400" dirty="0" err="1" smtClean="0"/>
              <a:t>Hg</a:t>
            </a:r>
            <a:r>
              <a:rPr lang="de-DE" sz="1400" dirty="0" smtClean="0"/>
              <a:t>.): </a:t>
            </a:r>
            <a:r>
              <a:rPr lang="de-DE" sz="1400" i="1" dirty="0" smtClean="0"/>
              <a:t>Benchmarking in European Higher Education. A </a:t>
            </a:r>
            <a:r>
              <a:rPr lang="de-DE" sz="1400" i="1" dirty="0" err="1" smtClean="0"/>
              <a:t>Practical</a:t>
            </a:r>
            <a:r>
              <a:rPr lang="de-DE" sz="1400" i="1" dirty="0" smtClean="0"/>
              <a:t> Guide. </a:t>
            </a:r>
            <a:r>
              <a:rPr lang="de-DE" sz="1400" dirty="0"/>
              <a:t>August 2008 - ISBN/EAN </a:t>
            </a:r>
            <a:r>
              <a:rPr lang="de-DE" sz="1400" dirty="0" smtClean="0"/>
              <a:t>978-90-9023635-3</a:t>
            </a:r>
          </a:p>
          <a:p>
            <a:pPr indent="0">
              <a:buNone/>
            </a:pPr>
            <a:r>
              <a:rPr lang="de-DE" sz="1400" dirty="0" smtClean="0"/>
              <a:t>Varghese, N.V.: </a:t>
            </a:r>
            <a:r>
              <a:rPr lang="de-DE" sz="1400" dirty="0" err="1" smtClean="0"/>
              <a:t>Globalization</a:t>
            </a:r>
            <a:r>
              <a:rPr lang="de-DE" sz="1400" dirty="0" smtClean="0"/>
              <a:t> </a:t>
            </a:r>
            <a:r>
              <a:rPr lang="de-DE" sz="1400" dirty="0" err="1" smtClean="0"/>
              <a:t>of</a:t>
            </a:r>
            <a:r>
              <a:rPr lang="de-DE" sz="1400" dirty="0" smtClean="0"/>
              <a:t> </a:t>
            </a:r>
            <a:r>
              <a:rPr lang="de-DE" sz="1400" dirty="0" err="1" smtClean="0"/>
              <a:t>higher</a:t>
            </a:r>
            <a:r>
              <a:rPr lang="de-DE" sz="1400" dirty="0" smtClean="0"/>
              <a:t> </a:t>
            </a:r>
            <a:r>
              <a:rPr lang="de-DE" sz="1400" dirty="0" err="1" smtClean="0"/>
              <a:t>education</a:t>
            </a:r>
            <a:r>
              <a:rPr lang="de-DE" sz="1400" dirty="0" smtClean="0"/>
              <a:t> </a:t>
            </a:r>
            <a:r>
              <a:rPr lang="de-DE" sz="1400" dirty="0" err="1" smtClean="0"/>
              <a:t>and</a:t>
            </a:r>
            <a:r>
              <a:rPr lang="de-DE" sz="1400" dirty="0" smtClean="0"/>
              <a:t> </a:t>
            </a:r>
            <a:r>
              <a:rPr lang="de-DE" sz="1400" dirty="0" err="1" smtClean="0"/>
              <a:t>cross-border</a:t>
            </a:r>
            <a:r>
              <a:rPr lang="de-DE" sz="1400" dirty="0" smtClean="0"/>
              <a:t> </a:t>
            </a:r>
            <a:r>
              <a:rPr lang="de-DE" sz="1400" dirty="0" err="1" smtClean="0"/>
              <a:t>student</a:t>
            </a:r>
            <a:r>
              <a:rPr lang="de-DE" sz="1400" dirty="0" smtClean="0"/>
              <a:t> </a:t>
            </a:r>
            <a:r>
              <a:rPr lang="de-DE" sz="1400" dirty="0" err="1" smtClean="0"/>
              <a:t>mobility</a:t>
            </a:r>
            <a:r>
              <a:rPr lang="de-DE" sz="1400" dirty="0" smtClean="0"/>
              <a:t>.</a:t>
            </a:r>
            <a:r>
              <a:rPr lang="en-US" sz="1400" dirty="0"/>
              <a:t> International Institute for Educational </a:t>
            </a:r>
            <a:r>
              <a:rPr lang="en-US" sz="1400" dirty="0" smtClean="0"/>
              <a:t>Planning 2008</a:t>
            </a:r>
            <a:r>
              <a:rPr lang="de-DE" sz="1400" dirty="0" smtClean="0"/>
              <a:t> </a:t>
            </a:r>
            <a:r>
              <a:rPr lang="de-DE" sz="1400" dirty="0" smtClean="0">
                <a:hlinkClick r:id="rId3"/>
              </a:rPr>
              <a:t>www.unesco.org/iiep/en/publications/pubs.htm</a:t>
            </a:r>
            <a:endParaRPr lang="de-DE" sz="1400" dirty="0" smtClean="0"/>
          </a:p>
          <a:p>
            <a:pPr indent="0">
              <a:buNone/>
            </a:pPr>
            <a:r>
              <a:rPr lang="de-DE" sz="1400" dirty="0" smtClean="0"/>
              <a:t>BMBF (</a:t>
            </a:r>
            <a:r>
              <a:rPr lang="de-DE" sz="1400" dirty="0" err="1" smtClean="0"/>
              <a:t>Hg</a:t>
            </a:r>
            <a:r>
              <a:rPr lang="de-DE" sz="1400" dirty="0" smtClean="0"/>
              <a:t>.): </a:t>
            </a:r>
            <a:r>
              <a:rPr lang="de-DE" sz="1400" dirty="0"/>
              <a:t>Internationalisierung des </a:t>
            </a:r>
            <a:r>
              <a:rPr lang="de-DE" sz="1400" dirty="0" smtClean="0"/>
              <a:t>Studiums – </a:t>
            </a:r>
            <a:r>
              <a:rPr lang="de-DE" sz="1400" dirty="0"/>
              <a:t>Ausländische Studierende in </a:t>
            </a:r>
            <a:r>
              <a:rPr lang="de-DE" sz="1400" dirty="0" smtClean="0"/>
              <a:t>Deutschland  – </a:t>
            </a:r>
            <a:r>
              <a:rPr lang="de-DE" sz="1400" dirty="0"/>
              <a:t>Deutsche Studierende im </a:t>
            </a:r>
            <a:r>
              <a:rPr lang="de-DE" sz="1400" dirty="0" smtClean="0"/>
              <a:t>Ausland Ergebnisse </a:t>
            </a:r>
            <a:r>
              <a:rPr lang="de-DE" sz="1400" dirty="0"/>
              <a:t>der 19. Sozialerhebung des Deutschen </a:t>
            </a:r>
            <a:r>
              <a:rPr lang="de-DE" sz="1400" dirty="0" smtClean="0"/>
              <a:t>Studentenwerks durchgeführt </a:t>
            </a:r>
            <a:r>
              <a:rPr lang="de-DE" sz="1400" dirty="0"/>
              <a:t>durch HIS </a:t>
            </a:r>
            <a:r>
              <a:rPr lang="de-DE" sz="1400" dirty="0" smtClean="0"/>
              <a:t>Hochschul-Informations-System; http</a:t>
            </a:r>
            <a:r>
              <a:rPr lang="de-DE" sz="1400" dirty="0"/>
              <a:t>://www.sozialerhebung.de</a:t>
            </a:r>
            <a:endParaRPr lang="de-DE" sz="1400" dirty="0" smtClean="0"/>
          </a:p>
          <a:p>
            <a:pPr>
              <a:buNone/>
            </a:pPr>
            <a:endParaRPr lang="de-DE" sz="1100"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14</a:t>
            </a:fld>
            <a:endParaRPr lang="de-DE" dirty="0"/>
          </a:p>
        </p:txBody>
      </p:sp>
      <p:sp>
        <p:nvSpPr>
          <p:cNvPr id="6" name="Textplatzhalter 5"/>
          <p:cNvSpPr>
            <a:spLocks noGrp="1"/>
          </p:cNvSpPr>
          <p:nvPr>
            <p:ph type="body" sz="quarter" idx="18"/>
          </p:nvPr>
        </p:nvSpPr>
        <p:spPr/>
        <p:txBody>
          <a:bodyPr/>
          <a:lstStyle/>
          <a:p>
            <a:endParaRPr 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Ausgangsfrage</a:t>
            </a:r>
            <a:endParaRPr lang="de-DE" dirty="0"/>
          </a:p>
        </p:txBody>
      </p:sp>
      <p:sp>
        <p:nvSpPr>
          <p:cNvPr id="3" name="Inhaltsplatzhalter 2"/>
          <p:cNvSpPr>
            <a:spLocks noGrp="1"/>
          </p:cNvSpPr>
          <p:nvPr>
            <p:ph idx="1"/>
          </p:nvPr>
        </p:nvSpPr>
        <p:spPr/>
        <p:txBody>
          <a:bodyPr/>
          <a:lstStyle/>
          <a:p>
            <a:r>
              <a:rPr lang="de-DE" dirty="0" smtClean="0"/>
              <a:t>Viele machen quantitative Aussagen zur Mobilität unserer Studierenden.</a:t>
            </a:r>
          </a:p>
          <a:p>
            <a:r>
              <a:rPr lang="de-DE" dirty="0" smtClean="0"/>
              <a:t>Ich habe die Zahlen nicht. – Woher haben sie die anderen?</a:t>
            </a:r>
          </a:p>
          <a:p>
            <a:r>
              <a:rPr lang="de-DE" dirty="0" smtClean="0"/>
              <a:t>Was wird gezählt? Sind die Kriterien klar? Einheitlich? Eindeutig?</a:t>
            </a:r>
          </a:p>
          <a:p>
            <a:r>
              <a:rPr lang="de-DE" dirty="0" smtClean="0"/>
              <a:t>Wer liefert Zahlen an meiner Uni? Ist diesen Stellen das Verfahren und seine Reichweite klar?</a:t>
            </a:r>
          </a:p>
          <a:p>
            <a:r>
              <a:rPr lang="de-DE" dirty="0" smtClean="0"/>
              <a:t>Wie ist meine Rolle dabei?</a:t>
            </a:r>
          </a:p>
          <a:p>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2</a:t>
            </a:fld>
            <a:endParaRPr lang="de-DE" dirty="0"/>
          </a:p>
        </p:txBody>
      </p:sp>
      <p:sp>
        <p:nvSpPr>
          <p:cNvPr id="6" name="Textplatzhalter 5"/>
          <p:cNvSpPr>
            <a:spLocks noGrp="1"/>
          </p:cNvSpPr>
          <p:nvPr>
            <p:ph type="body" sz="quarter" idx="18"/>
          </p:nvPr>
        </p:nvSpPr>
        <p:spPr/>
        <p:txBody>
          <a:bodyPr/>
          <a:lstStyle/>
          <a:p>
            <a:endParaRPr lang="de-DE"/>
          </a:p>
        </p:txBody>
      </p:sp>
    </p:spTree>
    <p:extLst>
      <p:ext uri="{BB962C8B-B14F-4D97-AF65-F5344CB8AC3E}">
        <p14:creationId xmlns:p14="http://schemas.microsoft.com/office/powerpoint/2010/main" val="2957599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smtClean="0"/>
              <a:t>Mobilität unserer Studierenden </a:t>
            </a:r>
            <a:endParaRPr lang="de-DE" dirty="0"/>
          </a:p>
        </p:txBody>
      </p:sp>
      <p:sp>
        <p:nvSpPr>
          <p:cNvPr id="5" name="Inhaltsplatzhalter 4"/>
          <p:cNvSpPr>
            <a:spLocks noGrp="1"/>
          </p:cNvSpPr>
          <p:nvPr>
            <p:ph idx="1"/>
          </p:nvPr>
        </p:nvSpPr>
        <p:spPr/>
        <p:txBody>
          <a:bodyPr/>
          <a:lstStyle/>
          <a:p>
            <a:pPr>
              <a:spcAft>
                <a:spcPts val="600"/>
              </a:spcAft>
            </a:pPr>
            <a:r>
              <a:rPr lang="de-DE" sz="2400" b="1" dirty="0" smtClean="0">
                <a:solidFill>
                  <a:srgbClr val="00B050"/>
                </a:solidFill>
              </a:rPr>
              <a:t>HRK:</a:t>
            </a:r>
            <a:r>
              <a:rPr lang="de-DE" sz="2400" dirty="0" smtClean="0"/>
              <a:t> Profildaten, Audit</a:t>
            </a:r>
          </a:p>
          <a:p>
            <a:pPr>
              <a:spcAft>
                <a:spcPts val="600"/>
              </a:spcAft>
            </a:pPr>
            <a:r>
              <a:rPr lang="de-DE" sz="2400" b="1" dirty="0">
                <a:solidFill>
                  <a:srgbClr val="00B050"/>
                </a:solidFill>
              </a:rPr>
              <a:t>DAAD:</a:t>
            </a:r>
            <a:r>
              <a:rPr lang="de-DE" sz="2400" dirty="0"/>
              <a:t> Wissenschaft weltoffen</a:t>
            </a:r>
          </a:p>
          <a:p>
            <a:pPr>
              <a:spcAft>
                <a:spcPts val="600"/>
              </a:spcAft>
            </a:pPr>
            <a:r>
              <a:rPr lang="de-DE" sz="2400" b="1" dirty="0" smtClean="0">
                <a:solidFill>
                  <a:srgbClr val="00B050"/>
                </a:solidFill>
              </a:rPr>
              <a:t>CHE:</a:t>
            </a:r>
            <a:r>
              <a:rPr lang="de-DE" sz="2400" dirty="0" smtClean="0"/>
              <a:t> Ranking, IMPI, U-Multirank</a:t>
            </a:r>
          </a:p>
          <a:p>
            <a:pPr>
              <a:spcAft>
                <a:spcPts val="600"/>
              </a:spcAft>
            </a:pPr>
            <a:r>
              <a:rPr lang="de-DE" sz="2400" b="1" dirty="0" smtClean="0">
                <a:solidFill>
                  <a:srgbClr val="00B050"/>
                </a:solidFill>
              </a:rPr>
              <a:t>OECD:</a:t>
            </a:r>
            <a:r>
              <a:rPr lang="de-DE" sz="2400" dirty="0" smtClean="0"/>
              <a:t> Bildungsreport; Education </a:t>
            </a:r>
            <a:r>
              <a:rPr lang="de-DE" sz="2400" dirty="0" err="1" smtClean="0"/>
              <a:t>at</a:t>
            </a:r>
            <a:r>
              <a:rPr lang="de-DE" sz="2400" dirty="0" smtClean="0"/>
              <a:t> a </a:t>
            </a:r>
            <a:r>
              <a:rPr lang="de-DE" sz="2400" dirty="0" err="1" smtClean="0"/>
              <a:t>Glance</a:t>
            </a:r>
            <a:endParaRPr lang="de-DE" sz="2400" dirty="0" smtClean="0"/>
          </a:p>
          <a:p>
            <a:pPr>
              <a:spcAft>
                <a:spcPts val="600"/>
              </a:spcAft>
            </a:pPr>
            <a:r>
              <a:rPr lang="de-DE" sz="2400" b="1" dirty="0" smtClean="0">
                <a:solidFill>
                  <a:srgbClr val="00B050"/>
                </a:solidFill>
              </a:rPr>
              <a:t>UNESCO</a:t>
            </a:r>
            <a:r>
              <a:rPr lang="de-DE" sz="2400" i="1" dirty="0" smtClean="0"/>
              <a:t>: </a:t>
            </a:r>
            <a:r>
              <a:rPr lang="en-US" sz="2400" dirty="0" smtClean="0"/>
              <a:t>Statistical Yearbook; Global </a:t>
            </a:r>
            <a:r>
              <a:rPr lang="en-US" sz="2400" dirty="0"/>
              <a:t>Education Digest</a:t>
            </a:r>
            <a:r>
              <a:rPr lang="en-US" sz="2400" dirty="0" smtClean="0"/>
              <a:t>;</a:t>
            </a:r>
          </a:p>
          <a:p>
            <a:pPr>
              <a:spcAft>
                <a:spcPts val="600"/>
              </a:spcAft>
            </a:pPr>
            <a:r>
              <a:rPr lang="en-US" sz="2400" b="1" dirty="0" smtClean="0">
                <a:solidFill>
                  <a:srgbClr val="00B050"/>
                </a:solidFill>
              </a:rPr>
              <a:t>Institute </a:t>
            </a:r>
            <a:r>
              <a:rPr lang="en-US" sz="2400" b="1" dirty="0">
                <a:solidFill>
                  <a:srgbClr val="00B050"/>
                </a:solidFill>
              </a:rPr>
              <a:t>of International </a:t>
            </a:r>
            <a:r>
              <a:rPr lang="en-US" sz="2400" b="1" dirty="0" smtClean="0">
                <a:solidFill>
                  <a:srgbClr val="00B050"/>
                </a:solidFill>
              </a:rPr>
              <a:t>Education</a:t>
            </a:r>
            <a:r>
              <a:rPr lang="en-US" sz="2400" dirty="0" smtClean="0"/>
              <a:t>: </a:t>
            </a:r>
            <a:r>
              <a:rPr lang="en-US" sz="2400" dirty="0"/>
              <a:t>Atlas of student </a:t>
            </a:r>
            <a:r>
              <a:rPr lang="en-US" sz="2400" dirty="0" smtClean="0"/>
              <a:t>		mobility.</a:t>
            </a:r>
            <a:endParaRPr lang="de-DE" sz="2400" dirty="0" smtClean="0"/>
          </a:p>
          <a:p>
            <a:pPr>
              <a:spcAft>
                <a:spcPts val="600"/>
              </a:spcAft>
            </a:pPr>
            <a:r>
              <a:rPr lang="de-DE" sz="2400" b="1" dirty="0" smtClean="0">
                <a:solidFill>
                  <a:srgbClr val="00B050"/>
                </a:solidFill>
              </a:rPr>
              <a:t>HIS / Studentenwerk:</a:t>
            </a:r>
            <a:r>
              <a:rPr lang="de-DE" sz="2400" dirty="0" smtClean="0"/>
              <a:t> Sozialerhebung u.a. Studien</a:t>
            </a:r>
          </a:p>
          <a:p>
            <a:pPr>
              <a:spcAft>
                <a:spcPts val="600"/>
              </a:spcAft>
            </a:pPr>
            <a:r>
              <a:rPr lang="de-DE" sz="2400" b="1" dirty="0" smtClean="0">
                <a:solidFill>
                  <a:srgbClr val="00B050"/>
                </a:solidFill>
              </a:rPr>
              <a:t>Eigene Uni: </a:t>
            </a:r>
            <a:r>
              <a:rPr lang="de-DE" sz="2400" dirty="0" smtClean="0"/>
              <a:t>Ziel- und Leistungsvereinbarungen, 	Berichte, Anträge, Befragungen,  </a:t>
            </a:r>
            <a:r>
              <a:rPr lang="de-DE" sz="2400" dirty="0" err="1" smtClean="0"/>
              <a:t>etc</a:t>
            </a:r>
            <a:endParaRPr lang="de-DE" sz="2400" dirty="0" smtClean="0"/>
          </a:p>
          <a:p>
            <a:pPr>
              <a:spcAft>
                <a:spcPts val="600"/>
              </a:spcAft>
            </a:pPr>
            <a:endParaRPr lang="de-DE" dirty="0"/>
          </a:p>
        </p:txBody>
      </p:sp>
      <p:sp>
        <p:nvSpPr>
          <p:cNvPr id="6" name="Textplatzhalter 5"/>
          <p:cNvSpPr>
            <a:spLocks noGrp="1"/>
          </p:cNvSpPr>
          <p:nvPr>
            <p:ph type="body" sz="quarter" idx="18"/>
          </p:nvPr>
        </p:nvSpPr>
        <p:spPr/>
        <p:txBody>
          <a:bodyPr/>
          <a:lstStyle/>
          <a:p>
            <a:r>
              <a:rPr lang="de-DE" b="1" dirty="0" smtClean="0">
                <a:solidFill>
                  <a:srgbClr val="00B050"/>
                </a:solidFill>
              </a:rPr>
              <a:t>Datenquellen und -sammlungen</a:t>
            </a:r>
            <a:endParaRPr lang="de-DE" dirty="0"/>
          </a:p>
        </p:txBody>
      </p:sp>
    </p:spTree>
    <p:extLst>
      <p:ext uri="{BB962C8B-B14F-4D97-AF65-F5344CB8AC3E}">
        <p14:creationId xmlns:p14="http://schemas.microsoft.com/office/powerpoint/2010/main" val="3508474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DAAD: Wissenschaft weltoffen</a:t>
            </a:r>
            <a:endParaRPr lang="de-DE" dirty="0"/>
          </a:p>
        </p:txBody>
      </p:sp>
      <p:sp>
        <p:nvSpPr>
          <p:cNvPr id="3" name="Inhaltsplatzhalter 2"/>
          <p:cNvSpPr>
            <a:spLocks noGrp="1"/>
          </p:cNvSpPr>
          <p:nvPr>
            <p:ph idx="1"/>
          </p:nvPr>
        </p:nvSpPr>
        <p:spPr/>
        <p:txBody>
          <a:bodyPr/>
          <a:lstStyle/>
          <a:p>
            <a:pPr indent="0">
              <a:buNone/>
            </a:pPr>
            <a:r>
              <a:rPr lang="de-DE" sz="2400" dirty="0" smtClean="0"/>
              <a:t>Da Hochschulen keine oder kaum Informationen über studienbezogene Auslandsaufenthalte deutscher, aber auch ausländischer Studierender bereitstellen, geben die Daten der amtlichen Hochschulstatistik keine Auskunft darüber, wie viele deutsche bzw. ausländische Studierende oder Absolventen während des laufenden Semesters oder während ihres bisherigen Studiums an einer ausländischen Hochschule eingeschrieben waren.</a:t>
            </a:r>
          </a:p>
          <a:p>
            <a:pPr indent="0">
              <a:buNone/>
            </a:pPr>
            <a:r>
              <a:rPr lang="de-DE" sz="1400" dirty="0" smtClean="0"/>
              <a:t>Wissenschaft-weltoffen 2012: S. 94</a:t>
            </a:r>
            <a:endParaRPr lang="de-DE" sz="1400"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4</a:t>
            </a:fld>
            <a:endParaRPr lang="de-DE" dirty="0"/>
          </a:p>
        </p:txBody>
      </p:sp>
      <p:sp>
        <p:nvSpPr>
          <p:cNvPr id="6" name="Textplatzhalter 5"/>
          <p:cNvSpPr>
            <a:spLocks noGrp="1"/>
          </p:cNvSpPr>
          <p:nvPr>
            <p:ph type="body" sz="quarter" idx="18"/>
          </p:nvPr>
        </p:nvSpPr>
        <p:spPr/>
        <p:txBody>
          <a:bodyPr/>
          <a:lstStyle/>
          <a:p>
            <a:r>
              <a:rPr lang="de-DE" dirty="0" smtClean="0"/>
              <a:t>Hochschulen verfügen kaum über Zahlen</a:t>
            </a:r>
            <a:endParaRPr lang="de-DE" dirty="0"/>
          </a:p>
        </p:txBody>
      </p:sp>
    </p:spTree>
    <p:extLst>
      <p:ext uri="{BB962C8B-B14F-4D97-AF65-F5344CB8AC3E}">
        <p14:creationId xmlns:p14="http://schemas.microsoft.com/office/powerpoint/2010/main" val="1983660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DAAD: Wissenschaft weltoffen</a:t>
            </a:r>
            <a:endParaRPr lang="de-DE" dirty="0"/>
          </a:p>
        </p:txBody>
      </p:sp>
      <p:sp>
        <p:nvSpPr>
          <p:cNvPr id="3" name="Inhaltsplatzhalter 2"/>
          <p:cNvSpPr>
            <a:spLocks noGrp="1"/>
          </p:cNvSpPr>
          <p:nvPr>
            <p:ph idx="1"/>
          </p:nvPr>
        </p:nvSpPr>
        <p:spPr/>
        <p:txBody>
          <a:bodyPr/>
          <a:lstStyle/>
          <a:p>
            <a:pPr indent="0">
              <a:buNone/>
            </a:pPr>
            <a:r>
              <a:rPr lang="de-DE" dirty="0" smtClean="0"/>
              <a:t>Das Statistische Bundesamt befragt Hochschulen im Ausland nach den dort eingeschriebenen Studierenden aus Deutschland und vertraut bei Lücken auf seine Erfahrung.</a:t>
            </a:r>
          </a:p>
          <a:p>
            <a:pPr indent="0">
              <a:buNone/>
            </a:pPr>
            <a:r>
              <a:rPr lang="de-DE" dirty="0" smtClean="0"/>
              <a:t>Dadurch kann das Statistische Bundesamt nach eigenen Angaben 97% bis 99% der Studierenden aus Deutschland im Ausland ermitteln.</a:t>
            </a:r>
          </a:p>
          <a:p>
            <a:pPr indent="0">
              <a:buNone/>
            </a:pPr>
            <a:endParaRPr lang="de-DE" dirty="0"/>
          </a:p>
          <a:p>
            <a:pPr indent="0">
              <a:buNone/>
            </a:pPr>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5</a:t>
            </a:fld>
            <a:endParaRPr lang="de-DE" dirty="0"/>
          </a:p>
        </p:txBody>
      </p:sp>
      <p:sp>
        <p:nvSpPr>
          <p:cNvPr id="6" name="Textplatzhalter 5"/>
          <p:cNvSpPr>
            <a:spLocks noGrp="1"/>
          </p:cNvSpPr>
          <p:nvPr>
            <p:ph type="body" sz="quarter" idx="18"/>
          </p:nvPr>
        </p:nvSpPr>
        <p:spPr/>
        <p:txBody>
          <a:bodyPr/>
          <a:lstStyle/>
          <a:p>
            <a:r>
              <a:rPr lang="de-DE" dirty="0" smtClean="0"/>
              <a:t>Verwendet Zahlen aus dem Ausland</a:t>
            </a:r>
            <a:endParaRPr lang="de-DE" dirty="0"/>
          </a:p>
        </p:txBody>
      </p:sp>
    </p:spTree>
    <p:extLst>
      <p:ext uri="{BB962C8B-B14F-4D97-AF65-F5344CB8AC3E}">
        <p14:creationId xmlns:p14="http://schemas.microsoft.com/office/powerpoint/2010/main" val="3270073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rgbClr val="00B050"/>
                </a:solidFill>
              </a:rPr>
              <a:t>CHE / IMPI:</a:t>
            </a:r>
            <a:r>
              <a:rPr lang="de-DE" dirty="0" smtClean="0"/>
              <a:t> Kennzahlen Studierendenmobilität</a:t>
            </a:r>
            <a:endParaRPr lang="de-DE" dirty="0"/>
          </a:p>
        </p:txBody>
      </p:sp>
      <p:sp>
        <p:nvSpPr>
          <p:cNvPr id="3" name="Inhaltsplatzhalter 2"/>
          <p:cNvSpPr>
            <a:spLocks noGrp="1"/>
          </p:cNvSpPr>
          <p:nvPr>
            <p:ph idx="1"/>
          </p:nvPr>
        </p:nvSpPr>
        <p:spPr/>
        <p:txBody>
          <a:bodyPr/>
          <a:lstStyle/>
          <a:p>
            <a:pPr>
              <a:spcBef>
                <a:spcPts val="300"/>
              </a:spcBef>
              <a:spcAft>
                <a:spcPts val="300"/>
              </a:spcAft>
              <a:buNone/>
            </a:pPr>
            <a:r>
              <a:rPr lang="de-DE" sz="2000" dirty="0" smtClean="0"/>
              <a:t>Bachelor und Master werden separat gezählt</a:t>
            </a:r>
          </a:p>
          <a:p>
            <a:pPr marL="514350" indent="-514350">
              <a:spcBef>
                <a:spcPts val="300"/>
              </a:spcBef>
              <a:spcAft>
                <a:spcPts val="300"/>
              </a:spcAft>
              <a:buFont typeface="+mj-lt"/>
              <a:buAutoNum type="arabicPeriod"/>
            </a:pPr>
            <a:r>
              <a:rPr lang="en-US" sz="2000" dirty="0" smtClean="0"/>
              <a:t>international students with non-German education 	</a:t>
            </a:r>
          </a:p>
          <a:p>
            <a:pPr marL="514350" indent="-514350">
              <a:spcBef>
                <a:spcPts val="300"/>
              </a:spcBef>
              <a:spcAft>
                <a:spcPts val="300"/>
              </a:spcAft>
              <a:buFont typeface="+mj-lt"/>
              <a:buAutoNum type="arabicPeriod"/>
            </a:pPr>
            <a:r>
              <a:rPr lang="en-US" sz="2000" dirty="0" smtClean="0"/>
              <a:t>incoming international exchange students	</a:t>
            </a:r>
          </a:p>
          <a:p>
            <a:pPr marL="514350" indent="-514350">
              <a:spcBef>
                <a:spcPts val="300"/>
              </a:spcBef>
              <a:spcAft>
                <a:spcPts val="300"/>
              </a:spcAft>
              <a:buFont typeface="+mj-lt"/>
              <a:buAutoNum type="arabicPeriod"/>
            </a:pPr>
            <a:r>
              <a:rPr lang="en-US" sz="2000" dirty="0" smtClean="0"/>
              <a:t>outgoing exchange students </a:t>
            </a:r>
          </a:p>
          <a:p>
            <a:pPr marL="514350" indent="-514350">
              <a:spcBef>
                <a:spcPts val="300"/>
              </a:spcBef>
              <a:spcAft>
                <a:spcPts val="300"/>
              </a:spcAft>
              <a:buFont typeface="+mj-lt"/>
              <a:buAutoNum type="arabicPeriod"/>
            </a:pPr>
            <a:r>
              <a:rPr lang="en-US" sz="2000" dirty="0" smtClean="0"/>
              <a:t>students in joint or double/multiple degree </a:t>
            </a:r>
            <a:r>
              <a:rPr lang="en-US" sz="2000" dirty="0" err="1" smtClean="0"/>
              <a:t>programmes</a:t>
            </a:r>
            <a:endParaRPr lang="en-US" sz="2000" dirty="0" smtClean="0"/>
          </a:p>
          <a:p>
            <a:pPr marL="514350" indent="-514350">
              <a:spcBef>
                <a:spcPts val="300"/>
              </a:spcBef>
              <a:spcAft>
                <a:spcPts val="300"/>
              </a:spcAft>
              <a:buFont typeface="+mj-lt"/>
              <a:buAutoNum type="arabicPeriod"/>
            </a:pPr>
            <a:r>
              <a:rPr lang="en-US" sz="2000" dirty="0" smtClean="0"/>
              <a:t>students in study </a:t>
            </a:r>
            <a:r>
              <a:rPr lang="en-US" sz="2000" dirty="0" err="1" smtClean="0"/>
              <a:t>programmes</a:t>
            </a:r>
            <a:r>
              <a:rPr lang="en-US" sz="2000" dirty="0" smtClean="0"/>
              <a:t> with an obligatory stay abroad of a minimum duration of 3 months (ERASMUS standard) </a:t>
            </a:r>
          </a:p>
          <a:p>
            <a:pPr marL="514350" indent="-514350">
              <a:spcBef>
                <a:spcPts val="300"/>
              </a:spcBef>
              <a:spcAft>
                <a:spcPts val="300"/>
              </a:spcAft>
              <a:buFont typeface="+mj-lt"/>
              <a:buAutoNum type="arabicPeriod"/>
            </a:pPr>
            <a:r>
              <a:rPr lang="en-US" sz="2000" dirty="0" smtClean="0"/>
              <a:t>students with an international internship</a:t>
            </a:r>
          </a:p>
          <a:p>
            <a:pPr marL="514350" indent="-514350">
              <a:spcBef>
                <a:spcPts val="300"/>
              </a:spcBef>
              <a:spcAft>
                <a:spcPts val="300"/>
              </a:spcAft>
              <a:buFont typeface="+mj-lt"/>
              <a:buAutoNum type="arabicPeriod"/>
            </a:pPr>
            <a:r>
              <a:rPr lang="en-US" sz="2000" dirty="0" smtClean="0"/>
              <a:t>students enrolled on special academic courses at the summer university</a:t>
            </a:r>
          </a:p>
          <a:p>
            <a:pPr>
              <a:spcBef>
                <a:spcPts val="300"/>
              </a:spcBef>
              <a:spcAft>
                <a:spcPts val="300"/>
              </a:spcAft>
              <a:buNone/>
            </a:pPr>
            <a:endParaRPr lang="de-DE" sz="2000"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6</a:t>
            </a:fld>
            <a:endParaRPr lang="de-DE" dirty="0"/>
          </a:p>
        </p:txBody>
      </p:sp>
      <p:sp>
        <p:nvSpPr>
          <p:cNvPr id="6" name="Textplatzhalter 5"/>
          <p:cNvSpPr>
            <a:spLocks noGrp="1"/>
          </p:cNvSpPr>
          <p:nvPr>
            <p:ph type="body" sz="quarter" idx="18"/>
          </p:nvPr>
        </p:nvSpPr>
        <p:spPr/>
        <p:txBody>
          <a:bodyPr/>
          <a:lstStyle/>
          <a:p>
            <a:r>
              <a:rPr lang="de-DE" sz="1600" dirty="0" smtClean="0"/>
              <a:t>nach Brandenburg / Federkeil (2007: 27 ff)</a:t>
            </a:r>
            <a:endParaRPr lang="de-DE"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B050"/>
                </a:solidFill>
              </a:rPr>
              <a:t>CHE / </a:t>
            </a:r>
            <a:r>
              <a:rPr lang="de-DE" b="1" dirty="0" smtClean="0">
                <a:solidFill>
                  <a:srgbClr val="00B050"/>
                </a:solidFill>
              </a:rPr>
              <a:t>Ranking</a:t>
            </a:r>
            <a:endParaRPr lang="de-DE" dirty="0"/>
          </a:p>
        </p:txBody>
      </p:sp>
      <p:sp>
        <p:nvSpPr>
          <p:cNvPr id="3" name="Inhaltsplatzhalter 2"/>
          <p:cNvSpPr>
            <a:spLocks noGrp="1"/>
          </p:cNvSpPr>
          <p:nvPr>
            <p:ph idx="1"/>
          </p:nvPr>
        </p:nvSpPr>
        <p:spPr/>
        <p:txBody>
          <a:bodyPr/>
          <a:lstStyle/>
          <a:p>
            <a:r>
              <a:rPr lang="de-DE" dirty="0" smtClean="0"/>
              <a:t>Unstrukturierte Studierendenmobilität (</a:t>
            </a:r>
            <a:r>
              <a:rPr lang="de-DE" dirty="0" err="1" smtClean="0"/>
              <a:t>outgoings</a:t>
            </a:r>
            <a:r>
              <a:rPr lang="de-DE" dirty="0" smtClean="0"/>
              <a:t>) 	spielt keine Rolle, aber</a:t>
            </a:r>
          </a:p>
          <a:p>
            <a:r>
              <a:rPr lang="de-DE" i="1" dirty="0" smtClean="0"/>
              <a:t>Joint </a:t>
            </a:r>
            <a:r>
              <a:rPr lang="de-DE" i="1" dirty="0" err="1" smtClean="0"/>
              <a:t>degrees</a:t>
            </a:r>
            <a:endParaRPr lang="de-DE" i="1" dirty="0" smtClean="0"/>
          </a:p>
          <a:p>
            <a:r>
              <a:rPr lang="de-DE" i="1" dirty="0" smtClean="0"/>
              <a:t>Obligatorische Auslandsaufenthalte</a:t>
            </a:r>
          </a:p>
          <a:p>
            <a:r>
              <a:rPr lang="de-DE" i="1" dirty="0" smtClean="0"/>
              <a:t>Anteil ausländischer Studierender</a:t>
            </a:r>
          </a:p>
          <a:p>
            <a:r>
              <a:rPr lang="de-DE" i="1" dirty="0" smtClean="0"/>
              <a:t>Internationalität des Lehrkörpers</a:t>
            </a:r>
          </a:p>
          <a:p>
            <a:r>
              <a:rPr lang="de-DE" i="1" dirty="0" smtClean="0"/>
              <a:t>Fremdsprachige Lehre</a:t>
            </a:r>
          </a:p>
          <a:p>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7</a:t>
            </a:fld>
            <a:endParaRPr lang="de-DE" dirty="0"/>
          </a:p>
        </p:txBody>
      </p:sp>
      <p:sp>
        <p:nvSpPr>
          <p:cNvPr id="6" name="Textplatzhalter 5"/>
          <p:cNvSpPr>
            <a:spLocks noGrp="1"/>
          </p:cNvSpPr>
          <p:nvPr>
            <p:ph type="body" sz="quarter" idx="18"/>
          </p:nvPr>
        </p:nvSpPr>
        <p:spPr/>
        <p:txBody>
          <a:bodyPr/>
          <a:lstStyle/>
          <a:p>
            <a:r>
              <a:rPr lang="de-DE" dirty="0" smtClean="0"/>
              <a:t>Indikatoren Internationale Orientierung</a:t>
            </a:r>
            <a:endParaRPr lang="de-DE" dirty="0"/>
          </a:p>
        </p:txBody>
      </p:sp>
    </p:spTree>
    <p:extLst>
      <p:ext uri="{BB962C8B-B14F-4D97-AF65-F5344CB8AC3E}">
        <p14:creationId xmlns:p14="http://schemas.microsoft.com/office/powerpoint/2010/main" val="3714231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00B050"/>
                </a:solidFill>
              </a:rPr>
              <a:t>CHE / Ranking</a:t>
            </a:r>
            <a:endParaRPr lang="de-DE" dirty="0"/>
          </a:p>
        </p:txBody>
      </p:sp>
      <p:sp>
        <p:nvSpPr>
          <p:cNvPr id="3" name="Inhaltsplatzhalter 2"/>
          <p:cNvSpPr>
            <a:spLocks noGrp="1"/>
          </p:cNvSpPr>
          <p:nvPr>
            <p:ph idx="1"/>
          </p:nvPr>
        </p:nvSpPr>
        <p:spPr/>
        <p:txBody>
          <a:bodyPr/>
          <a:lstStyle/>
          <a:p>
            <a:pPr indent="0">
              <a:buNone/>
            </a:pPr>
            <a:r>
              <a:rPr lang="de-DE" dirty="0" smtClean="0"/>
              <a:t>Sozialwissenschaftliches Institut der HHU ist aus Sicht des International Office sehr „international“</a:t>
            </a:r>
          </a:p>
          <a:p>
            <a:pPr marL="457200" indent="-457200"/>
            <a:r>
              <a:rPr lang="de-DE" dirty="0" smtClean="0"/>
              <a:t>Englischsprachiger Studiengang European Studies</a:t>
            </a:r>
          </a:p>
          <a:p>
            <a:pPr marL="457200" indent="-457200"/>
            <a:r>
              <a:rPr lang="de-DE" dirty="0" smtClean="0"/>
              <a:t>Die höchsten Zahlen bei Erasmus</a:t>
            </a:r>
          </a:p>
          <a:p>
            <a:pPr marL="457200" indent="-457200"/>
            <a:r>
              <a:rPr lang="de-DE" dirty="0" smtClean="0"/>
              <a:t>Ein engagierter </a:t>
            </a:r>
            <a:r>
              <a:rPr lang="de-DE" dirty="0" err="1" smtClean="0"/>
              <a:t>Internationalsierungsbeauftragter</a:t>
            </a:r>
            <a:r>
              <a:rPr lang="de-DE" dirty="0" smtClean="0"/>
              <a:t>, der vielen Studierenden zu einem Auslandsaufenthalt verhilft</a:t>
            </a:r>
            <a:endParaRPr lang="de-DE" dirty="0"/>
          </a:p>
        </p:txBody>
      </p:sp>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8</a:t>
            </a:fld>
            <a:endParaRPr lang="de-DE" dirty="0"/>
          </a:p>
        </p:txBody>
      </p:sp>
      <p:sp>
        <p:nvSpPr>
          <p:cNvPr id="6" name="Textplatzhalter 5"/>
          <p:cNvSpPr>
            <a:spLocks noGrp="1"/>
          </p:cNvSpPr>
          <p:nvPr>
            <p:ph type="body" sz="quarter" idx="18"/>
          </p:nvPr>
        </p:nvSpPr>
        <p:spPr/>
        <p:txBody>
          <a:bodyPr/>
          <a:lstStyle/>
          <a:p>
            <a:r>
              <a:rPr lang="de-DE" dirty="0" smtClean="0"/>
              <a:t>Überraschende Eingruppierung</a:t>
            </a:r>
            <a:endParaRPr lang="de-DE" dirty="0"/>
          </a:p>
        </p:txBody>
      </p:sp>
    </p:spTree>
    <p:extLst>
      <p:ext uri="{BB962C8B-B14F-4D97-AF65-F5344CB8AC3E}">
        <p14:creationId xmlns:p14="http://schemas.microsoft.com/office/powerpoint/2010/main" val="2125650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CHE-Ranking: Soziologie / </a:t>
            </a:r>
            <a:r>
              <a:rPr lang="de-DE" dirty="0" err="1" smtClean="0"/>
              <a:t>Sozialwiss</a:t>
            </a:r>
            <a:r>
              <a:rPr lang="de-DE" dirty="0" smtClean="0"/>
              <a:t> (B.A.)</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863450318"/>
              </p:ext>
            </p:extLst>
          </p:nvPr>
        </p:nvGraphicFramePr>
        <p:xfrm>
          <a:off x="352425" y="2039779"/>
          <a:ext cx="8424862" cy="3840480"/>
        </p:xfrm>
        <a:graphic>
          <a:graphicData uri="http://schemas.openxmlformats.org/drawingml/2006/table">
            <a:tbl>
              <a:tblPr/>
              <a:tblGrid>
                <a:gridCol w="4212431"/>
                <a:gridCol w="4212431"/>
              </a:tblGrid>
              <a:tr h="274320">
                <a:tc>
                  <a:txBody>
                    <a:bodyPr/>
                    <a:lstStyle/>
                    <a:p>
                      <a:r>
                        <a:rPr lang="de-DE" sz="1800" dirty="0">
                          <a:hlinkClick r:id="rId14" tooltip="HU Berlin"/>
                        </a:rPr>
                        <a:t>HU Berlin</a:t>
                      </a:r>
                      <a:r>
                        <a:rPr lang="de-DE" sz="1800" dirty="0"/>
                        <a:t> </a:t>
                      </a:r>
                    </a:p>
                  </a:txBody>
                  <a:tcPr marL="0" marR="0" marT="0" marB="0" anchor="ctr">
                    <a:lnL>
                      <a:noFill/>
                    </a:lnL>
                    <a:lnR>
                      <a:noFill/>
                    </a:lnR>
                    <a:lnT>
                      <a:noFill/>
                    </a:lnT>
                    <a:lnB>
                      <a:noFill/>
                    </a:lnB>
                  </a:tcPr>
                </a:tc>
                <a:tc>
                  <a:txBody>
                    <a:bodyPr/>
                    <a:lstStyle/>
                    <a:p>
                      <a:r>
                        <a:rPr lang="de-DE" sz="1800"/>
                        <a:t>6 / 13</a:t>
                      </a:r>
                    </a:p>
                  </a:txBody>
                  <a:tcPr marL="0" marR="0" marT="0" marB="0" anchor="ctr">
                    <a:lnL>
                      <a:noFill/>
                    </a:lnL>
                    <a:lnR>
                      <a:noFill/>
                    </a:lnR>
                    <a:lnT>
                      <a:noFill/>
                    </a:lnT>
                    <a:lnB>
                      <a:noFill/>
                    </a:lnB>
                  </a:tcPr>
                </a:tc>
              </a:tr>
              <a:tr h="274320">
                <a:tc>
                  <a:txBody>
                    <a:bodyPr/>
                    <a:lstStyle/>
                    <a:p>
                      <a:r>
                        <a:rPr lang="de-DE" sz="1800">
                          <a:hlinkClick r:id="rId15" tooltip="Jacobs Univ. Bremen (priv.)"/>
                        </a:rPr>
                        <a:t>Jacobs Univ. Bremen (priv.)</a:t>
                      </a:r>
                      <a:r>
                        <a:rPr lang="de-DE" sz="1800"/>
                        <a:t> </a:t>
                      </a:r>
                    </a:p>
                  </a:txBody>
                  <a:tcPr marL="0" marR="0" marT="0" marB="0" anchor="ctr">
                    <a:lnL>
                      <a:noFill/>
                    </a:lnL>
                    <a:lnR>
                      <a:noFill/>
                    </a:lnR>
                    <a:lnT>
                      <a:noFill/>
                    </a:lnT>
                    <a:lnB>
                      <a:noFill/>
                    </a:lnB>
                  </a:tcPr>
                </a:tc>
                <a:tc>
                  <a:txBody>
                    <a:bodyPr/>
                    <a:lstStyle/>
                    <a:p>
                      <a:r>
                        <a:rPr lang="de-DE" sz="1800"/>
                        <a:t>7 / 13</a:t>
                      </a:r>
                    </a:p>
                  </a:txBody>
                  <a:tcPr marL="0" marR="0" marT="0" marB="0" anchor="ctr">
                    <a:lnL>
                      <a:noFill/>
                    </a:lnL>
                    <a:lnR>
                      <a:noFill/>
                    </a:lnR>
                    <a:lnT>
                      <a:noFill/>
                    </a:lnT>
                    <a:lnB>
                      <a:noFill/>
                    </a:lnB>
                  </a:tcPr>
                </a:tc>
              </a:tr>
              <a:tr h="274320">
                <a:tc>
                  <a:txBody>
                    <a:bodyPr/>
                    <a:lstStyle/>
                    <a:p>
                      <a:r>
                        <a:rPr lang="de-DE" sz="1800">
                          <a:hlinkClick r:id="rId16" tooltip="TU Dresden"/>
                        </a:rPr>
                        <a:t>TU Dresden</a:t>
                      </a:r>
                      <a:r>
                        <a:rPr lang="de-DE" sz="1800"/>
                        <a:t> </a:t>
                      </a:r>
                    </a:p>
                  </a:txBody>
                  <a:tcPr marL="0" marR="0" marT="0" marB="0" anchor="ctr">
                    <a:lnL>
                      <a:noFill/>
                    </a:lnL>
                    <a:lnR>
                      <a:noFill/>
                    </a:lnR>
                    <a:lnT>
                      <a:noFill/>
                    </a:lnT>
                    <a:lnB>
                      <a:noFill/>
                    </a:lnB>
                  </a:tcPr>
                </a:tc>
                <a:tc>
                  <a:txBody>
                    <a:bodyPr/>
                    <a:lstStyle/>
                    <a:p>
                      <a:r>
                        <a:rPr lang="de-DE" sz="1800"/>
                        <a:t>7 / 13</a:t>
                      </a:r>
                    </a:p>
                  </a:txBody>
                  <a:tcPr marL="0" marR="0" marT="0" marB="0" anchor="ctr">
                    <a:lnL>
                      <a:noFill/>
                    </a:lnL>
                    <a:lnR>
                      <a:noFill/>
                    </a:lnR>
                    <a:lnT>
                      <a:noFill/>
                    </a:lnT>
                    <a:lnB>
                      <a:noFill/>
                    </a:lnB>
                  </a:tcPr>
                </a:tc>
              </a:tr>
              <a:tr h="274320">
                <a:tc>
                  <a:txBody>
                    <a:bodyPr/>
                    <a:lstStyle/>
                    <a:p>
                      <a:r>
                        <a:rPr lang="de-DE" sz="1800">
                          <a:hlinkClick r:id="rId17" tooltip="Uni Eichst.-Ing./Eichstätt"/>
                        </a:rPr>
                        <a:t>Uni Eichst.-Ing./Eichstätt</a:t>
                      </a:r>
                      <a:r>
                        <a:rPr lang="de-DE" sz="1800"/>
                        <a:t> </a:t>
                      </a:r>
                    </a:p>
                  </a:txBody>
                  <a:tcPr marL="0" marR="0" marT="0" marB="0" anchor="ctr">
                    <a:lnL>
                      <a:noFill/>
                    </a:lnL>
                    <a:lnR>
                      <a:noFill/>
                    </a:lnR>
                    <a:lnT>
                      <a:noFill/>
                    </a:lnT>
                    <a:lnB>
                      <a:noFill/>
                    </a:lnB>
                  </a:tcPr>
                </a:tc>
                <a:tc>
                  <a:txBody>
                    <a:bodyPr/>
                    <a:lstStyle/>
                    <a:p>
                      <a:r>
                        <a:rPr lang="de-DE" sz="1800"/>
                        <a:t>8 / 13</a:t>
                      </a:r>
                    </a:p>
                  </a:txBody>
                  <a:tcPr marL="0" marR="0" marT="0" marB="0" anchor="ctr">
                    <a:lnL>
                      <a:noFill/>
                    </a:lnL>
                    <a:lnR>
                      <a:noFill/>
                    </a:lnR>
                    <a:lnT>
                      <a:noFill/>
                    </a:lnT>
                    <a:lnB>
                      <a:noFill/>
                    </a:lnB>
                  </a:tcPr>
                </a:tc>
              </a:tr>
              <a:tr h="274320">
                <a:tc>
                  <a:txBody>
                    <a:bodyPr/>
                    <a:lstStyle/>
                    <a:p>
                      <a:r>
                        <a:rPr lang="de-DE" sz="1800">
                          <a:hlinkClick r:id="rId18" tooltip="LMU München"/>
                        </a:rPr>
                        <a:t>LMU München</a:t>
                      </a:r>
                      <a:r>
                        <a:rPr lang="de-DE" sz="1800"/>
                        <a:t> </a:t>
                      </a:r>
                    </a:p>
                  </a:txBody>
                  <a:tcPr marL="0" marR="0" marT="0" marB="0" anchor="ctr">
                    <a:lnL>
                      <a:noFill/>
                    </a:lnL>
                    <a:lnR>
                      <a:noFill/>
                    </a:lnR>
                    <a:lnT>
                      <a:noFill/>
                    </a:lnT>
                    <a:lnB>
                      <a:noFill/>
                    </a:lnB>
                  </a:tcPr>
                </a:tc>
                <a:tc>
                  <a:txBody>
                    <a:bodyPr/>
                    <a:lstStyle/>
                    <a:p>
                      <a:r>
                        <a:rPr lang="de-DE" sz="1800"/>
                        <a:t>6 / 13</a:t>
                      </a:r>
                    </a:p>
                  </a:txBody>
                  <a:tcPr marL="0" marR="0" marT="0" marB="0" anchor="ctr">
                    <a:lnL>
                      <a:noFill/>
                    </a:lnL>
                    <a:lnR>
                      <a:noFill/>
                    </a:lnR>
                    <a:lnT>
                      <a:noFill/>
                    </a:lnT>
                    <a:lnB>
                      <a:noFill/>
                    </a:lnB>
                  </a:tcPr>
                </a:tc>
              </a:tr>
              <a:tr h="274320">
                <a:tc>
                  <a:txBody>
                    <a:bodyPr/>
                    <a:lstStyle/>
                    <a:p>
                      <a:r>
                        <a:rPr lang="de-DE" sz="1800">
                          <a:hlinkClick r:id="rId19" tooltip="Uni Stuttgart"/>
                        </a:rPr>
                        <a:t>Uni Stuttgart</a:t>
                      </a:r>
                      <a:r>
                        <a:rPr lang="de-DE" sz="1800"/>
                        <a:t> </a:t>
                      </a:r>
                    </a:p>
                  </a:txBody>
                  <a:tcPr marL="0" marR="0" marT="0" marB="0" anchor="ctr">
                    <a:lnL>
                      <a:noFill/>
                    </a:lnL>
                    <a:lnR>
                      <a:noFill/>
                    </a:lnR>
                    <a:lnT>
                      <a:noFill/>
                    </a:lnT>
                    <a:lnB>
                      <a:noFill/>
                    </a:lnB>
                  </a:tcPr>
                </a:tc>
                <a:tc>
                  <a:txBody>
                    <a:bodyPr/>
                    <a:lstStyle/>
                    <a:p>
                      <a:r>
                        <a:rPr lang="de-DE" sz="1800"/>
                        <a:t>9 / 13</a:t>
                      </a:r>
                    </a:p>
                  </a:txBody>
                  <a:tcPr marL="0" marR="0" marT="0" marB="0" anchor="ctr">
                    <a:lnL>
                      <a:noFill/>
                    </a:lnL>
                    <a:lnR>
                      <a:noFill/>
                    </a:lnR>
                    <a:lnT>
                      <a:noFill/>
                    </a:lnT>
                    <a:lnB>
                      <a:noFill/>
                    </a:lnB>
                  </a:tcPr>
                </a:tc>
              </a:tr>
              <a:tr h="274320">
                <a:tc>
                  <a:txBody>
                    <a:bodyPr/>
                    <a:lstStyle/>
                    <a:p>
                      <a:r>
                        <a:rPr lang="de-DE" sz="1800">
                          <a:hlinkClick r:id="rId20" tooltip="RWTH Aachen"/>
                        </a:rPr>
                        <a:t>RWTH Aachen</a:t>
                      </a:r>
                      <a:r>
                        <a:rPr lang="de-DE" sz="1800"/>
                        <a:t> </a:t>
                      </a:r>
                    </a:p>
                  </a:txBody>
                  <a:tcPr marL="0" marR="0" marT="0" marB="0" anchor="ctr">
                    <a:lnL>
                      <a:noFill/>
                    </a:lnL>
                    <a:lnR>
                      <a:noFill/>
                    </a:lnR>
                    <a:lnT>
                      <a:noFill/>
                    </a:lnT>
                    <a:lnB>
                      <a:noFill/>
                    </a:lnB>
                  </a:tcPr>
                </a:tc>
                <a:tc>
                  <a:txBody>
                    <a:bodyPr/>
                    <a:lstStyle/>
                    <a:p>
                      <a:r>
                        <a:rPr lang="de-DE" sz="1800"/>
                        <a:t>3 / 13</a:t>
                      </a:r>
                    </a:p>
                  </a:txBody>
                  <a:tcPr marL="0" marR="0" marT="0" marB="0" anchor="ctr">
                    <a:lnL>
                      <a:noFill/>
                    </a:lnL>
                    <a:lnR>
                      <a:noFill/>
                    </a:lnR>
                    <a:lnT>
                      <a:noFill/>
                    </a:lnT>
                    <a:lnB>
                      <a:noFill/>
                    </a:lnB>
                  </a:tcPr>
                </a:tc>
              </a:tr>
              <a:tr h="274320">
                <a:tc>
                  <a:txBody>
                    <a:bodyPr/>
                    <a:lstStyle/>
                    <a:p>
                      <a:r>
                        <a:rPr lang="de-DE" sz="1800">
                          <a:hlinkClick r:id="rId21" tooltip="Uni Bern (CH)"/>
                        </a:rPr>
                        <a:t>Uni Bern (CH)</a:t>
                      </a:r>
                      <a:r>
                        <a:rPr lang="de-DE" sz="1800"/>
                        <a:t> </a:t>
                      </a:r>
                    </a:p>
                  </a:txBody>
                  <a:tcPr marL="0" marR="0" marT="0" marB="0" anchor="ctr">
                    <a:lnL>
                      <a:noFill/>
                    </a:lnL>
                    <a:lnR>
                      <a:noFill/>
                    </a:lnR>
                    <a:lnT>
                      <a:noFill/>
                    </a:lnT>
                    <a:lnB>
                      <a:noFill/>
                    </a:lnB>
                  </a:tcPr>
                </a:tc>
                <a:tc>
                  <a:txBody>
                    <a:bodyPr/>
                    <a:lstStyle/>
                    <a:p>
                      <a:r>
                        <a:rPr lang="de-DE" sz="1800" dirty="0"/>
                        <a:t>2 / 13</a:t>
                      </a:r>
                    </a:p>
                  </a:txBody>
                  <a:tcPr marL="0" marR="0" marT="0" marB="0" anchor="ctr">
                    <a:lnL>
                      <a:noFill/>
                    </a:lnL>
                    <a:lnR>
                      <a:noFill/>
                    </a:lnR>
                    <a:lnT>
                      <a:noFill/>
                    </a:lnT>
                    <a:lnB>
                      <a:noFill/>
                    </a:lnB>
                  </a:tcPr>
                </a:tc>
              </a:tr>
              <a:tr h="274320">
                <a:tc>
                  <a:txBody>
                    <a:bodyPr/>
                    <a:lstStyle/>
                    <a:p>
                      <a:r>
                        <a:rPr lang="de-DE" sz="1800">
                          <a:hlinkClick r:id="rId22" tooltip="Uni Bochum"/>
                        </a:rPr>
                        <a:t>Uni Bochum</a:t>
                      </a:r>
                      <a:r>
                        <a:rPr lang="de-DE" sz="1800"/>
                        <a:t> </a:t>
                      </a:r>
                    </a:p>
                  </a:txBody>
                  <a:tcPr marL="0" marR="0" marT="0" marB="0" anchor="ctr">
                    <a:lnL>
                      <a:noFill/>
                    </a:lnL>
                    <a:lnR>
                      <a:noFill/>
                    </a:lnR>
                    <a:lnT>
                      <a:noFill/>
                    </a:lnT>
                    <a:lnB>
                      <a:noFill/>
                    </a:lnB>
                  </a:tcPr>
                </a:tc>
                <a:tc>
                  <a:txBody>
                    <a:bodyPr/>
                    <a:lstStyle/>
                    <a:p>
                      <a:r>
                        <a:rPr lang="de-DE" sz="1800"/>
                        <a:t>4 / 13</a:t>
                      </a:r>
                    </a:p>
                  </a:txBody>
                  <a:tcPr marL="0" marR="0" marT="0" marB="0" anchor="ctr">
                    <a:lnL>
                      <a:noFill/>
                    </a:lnL>
                    <a:lnR>
                      <a:noFill/>
                    </a:lnR>
                    <a:lnT>
                      <a:noFill/>
                    </a:lnT>
                    <a:lnB>
                      <a:noFill/>
                    </a:lnB>
                  </a:tcPr>
                </a:tc>
              </a:tr>
              <a:tr h="274320">
                <a:tc>
                  <a:txBody>
                    <a:bodyPr/>
                    <a:lstStyle/>
                    <a:p>
                      <a:r>
                        <a:rPr lang="de-DE" sz="1800" b="1" dirty="0">
                          <a:hlinkClick r:id="rId23" tooltip="Uni Düsseldorf"/>
                        </a:rPr>
                        <a:t>Uni Düsseldorf</a:t>
                      </a:r>
                      <a:r>
                        <a:rPr lang="de-DE" sz="1800" b="1" dirty="0"/>
                        <a:t> </a:t>
                      </a:r>
                    </a:p>
                  </a:txBody>
                  <a:tcPr marL="0" marR="0" marT="0" marB="0" anchor="ctr">
                    <a:lnL>
                      <a:noFill/>
                    </a:lnL>
                    <a:lnR>
                      <a:noFill/>
                    </a:lnR>
                    <a:lnT>
                      <a:noFill/>
                    </a:lnT>
                    <a:lnB>
                      <a:noFill/>
                    </a:lnB>
                  </a:tcPr>
                </a:tc>
                <a:tc>
                  <a:txBody>
                    <a:bodyPr/>
                    <a:lstStyle/>
                    <a:p>
                      <a:r>
                        <a:rPr lang="de-DE" sz="1800" b="1" dirty="0"/>
                        <a:t>3 / 13</a:t>
                      </a:r>
                    </a:p>
                  </a:txBody>
                  <a:tcPr marL="0" marR="0" marT="0" marB="0" anchor="ctr">
                    <a:lnL>
                      <a:noFill/>
                    </a:lnL>
                    <a:lnR>
                      <a:noFill/>
                    </a:lnR>
                    <a:lnT>
                      <a:noFill/>
                    </a:lnT>
                    <a:lnB>
                      <a:noFill/>
                    </a:lnB>
                  </a:tcPr>
                </a:tc>
              </a:tr>
              <a:tr h="274320">
                <a:tc>
                  <a:txBody>
                    <a:bodyPr/>
                    <a:lstStyle/>
                    <a:p>
                      <a:r>
                        <a:rPr lang="de-DE" sz="1800">
                          <a:hlinkClick r:id="rId24" tooltip="Uni Erl.-Nürnb./Nürnberg"/>
                        </a:rPr>
                        <a:t>Uni Erl.-Nürnb./Nürnberg</a:t>
                      </a:r>
                      <a:r>
                        <a:rPr lang="de-DE" sz="1800"/>
                        <a:t> </a:t>
                      </a:r>
                    </a:p>
                  </a:txBody>
                  <a:tcPr marL="0" marR="0" marT="0" marB="0" anchor="ctr">
                    <a:lnL>
                      <a:noFill/>
                    </a:lnL>
                    <a:lnR>
                      <a:noFill/>
                    </a:lnR>
                    <a:lnT>
                      <a:noFill/>
                    </a:lnT>
                    <a:lnB>
                      <a:noFill/>
                    </a:lnB>
                  </a:tcPr>
                </a:tc>
                <a:tc>
                  <a:txBody>
                    <a:bodyPr/>
                    <a:lstStyle/>
                    <a:p>
                      <a:r>
                        <a:rPr lang="de-DE" sz="1800"/>
                        <a:t>5 / 13</a:t>
                      </a:r>
                    </a:p>
                  </a:txBody>
                  <a:tcPr marL="0" marR="0" marT="0" marB="0" anchor="ctr">
                    <a:lnL>
                      <a:noFill/>
                    </a:lnL>
                    <a:lnR>
                      <a:noFill/>
                    </a:lnR>
                    <a:lnT>
                      <a:noFill/>
                    </a:lnT>
                    <a:lnB>
                      <a:noFill/>
                    </a:lnB>
                  </a:tcPr>
                </a:tc>
              </a:tr>
              <a:tr h="274320">
                <a:tc>
                  <a:txBody>
                    <a:bodyPr/>
                    <a:lstStyle/>
                    <a:p>
                      <a:r>
                        <a:rPr lang="de-DE" sz="1800">
                          <a:hlinkClick r:id="rId25" tooltip="Uni Frankfurt a.M."/>
                        </a:rPr>
                        <a:t>Uni Frankfurt a.M.</a:t>
                      </a:r>
                      <a:r>
                        <a:rPr lang="de-DE" sz="1800"/>
                        <a:t> </a:t>
                      </a:r>
                    </a:p>
                  </a:txBody>
                  <a:tcPr marL="0" marR="0" marT="0" marB="0" anchor="ctr">
                    <a:lnL>
                      <a:noFill/>
                    </a:lnL>
                    <a:lnR>
                      <a:noFill/>
                    </a:lnR>
                    <a:lnT>
                      <a:noFill/>
                    </a:lnT>
                    <a:lnB>
                      <a:noFill/>
                    </a:lnB>
                  </a:tcPr>
                </a:tc>
                <a:tc>
                  <a:txBody>
                    <a:bodyPr/>
                    <a:lstStyle/>
                    <a:p>
                      <a:r>
                        <a:rPr lang="de-DE" sz="1800"/>
                        <a:t>3 / 13</a:t>
                      </a:r>
                    </a:p>
                  </a:txBody>
                  <a:tcPr marL="0" marR="0" marT="0" marB="0" anchor="ctr">
                    <a:lnL>
                      <a:noFill/>
                    </a:lnL>
                    <a:lnR>
                      <a:noFill/>
                    </a:lnR>
                    <a:lnT>
                      <a:noFill/>
                    </a:lnT>
                    <a:lnB>
                      <a:noFill/>
                    </a:lnB>
                  </a:tcPr>
                </a:tc>
              </a:tr>
              <a:tr h="274320">
                <a:tc>
                  <a:txBody>
                    <a:bodyPr/>
                    <a:lstStyle/>
                    <a:p>
                      <a:r>
                        <a:rPr lang="de-DE" sz="1800">
                          <a:hlinkClick r:id="rId26" tooltip="Uni Gießen"/>
                        </a:rPr>
                        <a:t>Uni Gießen</a:t>
                      </a:r>
                      <a:r>
                        <a:rPr lang="de-DE" sz="1800"/>
                        <a:t> </a:t>
                      </a:r>
                    </a:p>
                  </a:txBody>
                  <a:tcPr marL="0" marR="0" marT="0" marB="0" anchor="ctr">
                    <a:lnL>
                      <a:noFill/>
                    </a:lnL>
                    <a:lnR>
                      <a:noFill/>
                    </a:lnR>
                    <a:lnT>
                      <a:noFill/>
                    </a:lnT>
                    <a:lnB>
                      <a:noFill/>
                    </a:lnB>
                  </a:tcPr>
                </a:tc>
                <a:tc>
                  <a:txBody>
                    <a:bodyPr/>
                    <a:lstStyle/>
                    <a:p>
                      <a:r>
                        <a:rPr lang="de-DE" sz="1800"/>
                        <a:t>2 / 13</a:t>
                      </a:r>
                    </a:p>
                  </a:txBody>
                  <a:tcPr marL="0" marR="0" marT="0" marB="0" anchor="ctr">
                    <a:lnL>
                      <a:noFill/>
                    </a:lnL>
                    <a:lnR>
                      <a:noFill/>
                    </a:lnR>
                    <a:lnT>
                      <a:noFill/>
                    </a:lnT>
                    <a:lnB>
                      <a:noFill/>
                    </a:lnB>
                  </a:tcPr>
                </a:tc>
              </a:tr>
              <a:tr h="274320">
                <a:tc>
                  <a:txBody>
                    <a:bodyPr/>
                    <a:lstStyle/>
                    <a:p>
                      <a:r>
                        <a:rPr lang="de-DE" sz="1800">
                          <a:hlinkClick r:id="rId27" tooltip="Uni Halle-Wittenberg"/>
                        </a:rPr>
                        <a:t>Uni Halle-Wittenberg</a:t>
                      </a:r>
                      <a:r>
                        <a:rPr lang="de-DE" sz="1800"/>
                        <a:t> </a:t>
                      </a:r>
                    </a:p>
                  </a:txBody>
                  <a:tcPr marL="0" marR="0" marT="0" marB="0" anchor="ctr">
                    <a:lnL>
                      <a:noFill/>
                    </a:lnL>
                    <a:lnR>
                      <a:noFill/>
                    </a:lnR>
                    <a:lnT>
                      <a:noFill/>
                    </a:lnT>
                    <a:lnB>
                      <a:noFill/>
                    </a:lnB>
                  </a:tcPr>
                </a:tc>
                <a:tc>
                  <a:txBody>
                    <a:bodyPr/>
                    <a:lstStyle/>
                    <a:p>
                      <a:r>
                        <a:rPr lang="de-DE" sz="1800" dirty="0"/>
                        <a:t>2 / 13</a:t>
                      </a:r>
                    </a:p>
                  </a:txBody>
                  <a:tcPr marL="0" marR="0" marT="0" marB="0" anchor="ctr">
                    <a:lnL>
                      <a:noFill/>
                    </a:lnL>
                    <a:lnR>
                      <a:noFill/>
                    </a:lnR>
                    <a:lnT>
                      <a:noFill/>
                    </a:lnT>
                    <a:lnB>
                      <a:noFill/>
                    </a:lnB>
                  </a:tcPr>
                </a:tc>
              </a:tr>
            </a:tbl>
          </a:graphicData>
        </a:graphic>
      </p:graphicFrame>
      <p:sp>
        <p:nvSpPr>
          <p:cNvPr id="4" name="Fußzeilenplatzhalter 3"/>
          <p:cNvSpPr>
            <a:spLocks noGrp="1"/>
          </p:cNvSpPr>
          <p:nvPr>
            <p:ph type="ftr" sz="quarter" idx="11"/>
          </p:nvPr>
        </p:nvSpPr>
        <p:spPr/>
        <p:txBody>
          <a:bodyPr/>
          <a:lstStyle/>
          <a:p>
            <a:pPr>
              <a:defRPr/>
            </a:pPr>
            <a:endParaRPr lang="de-DE" dirty="0"/>
          </a:p>
        </p:txBody>
      </p:sp>
      <p:sp>
        <p:nvSpPr>
          <p:cNvPr id="5" name="Foliennummernplatzhalter 4"/>
          <p:cNvSpPr>
            <a:spLocks noGrp="1"/>
          </p:cNvSpPr>
          <p:nvPr>
            <p:ph type="sldNum" sz="quarter" idx="12"/>
          </p:nvPr>
        </p:nvSpPr>
        <p:spPr/>
        <p:txBody>
          <a:bodyPr/>
          <a:lstStyle/>
          <a:p>
            <a:pPr>
              <a:defRPr/>
            </a:pPr>
            <a:fld id="{1251EF8B-D4DD-154E-BB81-17B6ED2A4BD8}" type="slidenum">
              <a:rPr lang="de-DE" smtClean="0"/>
              <a:pPr>
                <a:defRPr/>
              </a:pPr>
              <a:t>9</a:t>
            </a:fld>
            <a:endParaRPr lang="de-DE" dirty="0"/>
          </a:p>
        </p:txBody>
      </p:sp>
      <p:sp>
        <p:nvSpPr>
          <p:cNvPr id="6" name="Textplatzhalter 5"/>
          <p:cNvSpPr>
            <a:spLocks noGrp="1"/>
          </p:cNvSpPr>
          <p:nvPr>
            <p:ph type="body" sz="quarter" idx="18"/>
          </p:nvPr>
        </p:nvSpPr>
        <p:spPr/>
        <p:txBody>
          <a:bodyPr/>
          <a:lstStyle/>
          <a:p>
            <a:r>
              <a:rPr lang="de-DE" dirty="0" smtClean="0"/>
              <a:t>Internationale Ausrichtung</a:t>
            </a:r>
            <a:endParaRPr lang="de-DE" dirty="0"/>
          </a:p>
        </p:txBody>
      </p:sp>
      <p:pic>
        <p:nvPicPr>
          <p:cNvPr id="1028" name="Picture 4" descr="Internationale Ausrichtung (F)"/>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178089" y="2057540"/>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nternationale Ausrichtung (F)"/>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190149" y="2346700"/>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nternationale Ausrichtung (F)"/>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203432" y="2621878"/>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nternationale Ausrichtung (F)"/>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190149" y="2860003"/>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nternationale Ausrichtung (F)"/>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178089" y="3109217"/>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nternationale Ausrichtung (F)"/>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190149" y="3456184"/>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Internationale Ausrichtung (F)"/>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178089" y="3694309"/>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Internationale Ausrichtung (F)"/>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167453" y="3990141"/>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Internationale Ausrichtung (F)"/>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167453" y="4228266"/>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Internationale Ausrichtung (F)"/>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159458" y="4537446"/>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Internationale Ausrichtung (F)"/>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162134" y="4800009"/>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Internationale Ausrichtung (F)"/>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178089" y="5104774"/>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Internationale Ausrichtung (F)"/>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162134" y="5360662"/>
            <a:ext cx="13335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Internationale Ausrichtung (F)"/>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152819" y="5642134"/>
            <a:ext cx="133350" cy="238125"/>
          </a:xfrm>
          <a:prstGeom prst="rect">
            <a:avLst/>
          </a:prstGeom>
          <a:noFill/>
          <a:extLst>
            <a:ext uri="{909E8E84-426E-40DD-AFC4-6F175D3DCCD1}">
              <a14:hiddenFill xmlns:a14="http://schemas.microsoft.com/office/drawing/2010/main">
                <a:solidFill>
                  <a:srgbClr val="FFFFFF"/>
                </a:solidFill>
              </a14:hiddenFill>
            </a:ext>
          </a:extLst>
        </p:spPr>
      </p:pic>
    </p:spTree>
    <p:controls>
      <mc:AlternateContent xmlns:mc="http://schemas.openxmlformats.org/markup-compatibility/2006">
        <mc:Choice xmlns:v="urn:schemas-microsoft-com:vml" Requires="v">
          <p:control spid="1098" name="DefaultOcx" r:id="rId2" imgW="1371600" imgH="304920"/>
        </mc:Choice>
        <mc:Fallback>
          <p:control name="DefaultOcx" r:id="rId2" imgW="1371600" imgH="304920">
            <p:pic>
              <p:nvPicPr>
                <p:cNvPr id="0" name="DefaultOcx"/>
                <p:cNvPicPr preferRelativeResize="0">
                  <a:picLocks noChangeArrowheads="1" noChangeShapeType="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99" name="HTMLCheckbox1" r:id="rId3" imgW="1371600" imgH="304920"/>
        </mc:Choice>
        <mc:Fallback>
          <p:control name="HTMLCheckbox1" r:id="rId3" imgW="1371600" imgH="304920">
            <p:pic>
              <p:nvPicPr>
                <p:cNvPr id="0" name="HTMLCheckbox1"/>
                <p:cNvPicPr preferRelativeResize="0">
                  <a:picLocks noChangeArrowheads="1" noChangeShapeType="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0" name="HTMLCheckbox2" r:id="rId4" imgW="1371600" imgH="304920"/>
        </mc:Choice>
        <mc:Fallback>
          <p:control name="HTMLCheckbox2" r:id="rId4" imgW="1371600" imgH="304920">
            <p:pic>
              <p:nvPicPr>
                <p:cNvPr id="0" name="HTMLCheckbox2"/>
                <p:cNvPicPr preferRelativeResize="0">
                  <a:picLocks noChangeArrowheads="1" noChangeShapeType="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1" name="HTMLCheckbox3" r:id="rId5" imgW="1371600" imgH="304920"/>
        </mc:Choice>
        <mc:Fallback>
          <p:control name="HTMLCheckbox3" r:id="rId5" imgW="1371600" imgH="304920">
            <p:pic>
              <p:nvPicPr>
                <p:cNvPr id="0" name="HTMLCheckbox3"/>
                <p:cNvPicPr preferRelativeResize="0">
                  <a:picLocks noChangeArrowheads="1" noChangeShapeType="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2" name="HTMLCheckbox4" r:id="rId6" imgW="1371600" imgH="304920"/>
        </mc:Choice>
        <mc:Fallback>
          <p:control name="HTMLCheckbox4" r:id="rId6" imgW="1371600" imgH="304920">
            <p:pic>
              <p:nvPicPr>
                <p:cNvPr id="0" name="HTMLCheckbox4"/>
                <p:cNvPicPr preferRelativeResize="0">
                  <a:picLocks noChangeArrowheads="1" noChangeShapeType="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3" name="HTMLCheckbox5" r:id="rId7" imgW="1371600" imgH="304920"/>
        </mc:Choice>
        <mc:Fallback>
          <p:control name="HTMLCheckbox5" r:id="rId7" imgW="1371600" imgH="304920">
            <p:pic>
              <p:nvPicPr>
                <p:cNvPr id="0" name="HTMLCheckbox5"/>
                <p:cNvPicPr preferRelativeResize="0">
                  <a:picLocks noChangeArrowheads="1" noChangeShapeType="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4" name="HTMLCheckbox6" r:id="rId8" imgW="1371600" imgH="304920"/>
        </mc:Choice>
        <mc:Fallback>
          <p:control name="HTMLCheckbox6" r:id="rId8" imgW="1371600" imgH="304920">
            <p:pic>
              <p:nvPicPr>
                <p:cNvPr id="0" name="HTMLCheckbox6"/>
                <p:cNvPicPr preferRelativeResize="0">
                  <a:picLocks noChangeArrowheads="1" noChangeShapeType="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5" name="HTMLCheckbox7" r:id="rId9" imgW="1371600" imgH="304920"/>
        </mc:Choice>
        <mc:Fallback>
          <p:control name="HTMLCheckbox7" r:id="rId9" imgW="1371600" imgH="304920">
            <p:pic>
              <p:nvPicPr>
                <p:cNvPr id="0" name="HTMLCheckbox7"/>
                <p:cNvPicPr preferRelativeResize="0">
                  <a:picLocks noChangeArrowheads="1" noChangeShapeType="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6" name="HTMLCheckbox8" r:id="rId10" imgW="1371600" imgH="304920"/>
        </mc:Choice>
        <mc:Fallback>
          <p:control name="HTMLCheckbox8" r:id="rId10" imgW="1371600" imgH="304920">
            <p:pic>
              <p:nvPicPr>
                <p:cNvPr id="0" name="HTMLCheckbox8"/>
                <p:cNvPicPr preferRelativeResize="0">
                  <a:picLocks noChangeArrowheads="1" noChangeShapeType="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7" name="HTMLCheckbox9" r:id="rId11" imgW="1371600" imgH="304920"/>
        </mc:Choice>
        <mc:Fallback>
          <p:control name="HTMLCheckbox9" r:id="rId11" imgW="1371600" imgH="304920">
            <p:pic>
              <p:nvPicPr>
                <p:cNvPr id="0" name="HTMLCheckbox9"/>
                <p:cNvPicPr preferRelativeResize="0">
                  <a:picLocks noChangeArrowheads="1" noChangeShapeType="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108" name="HTMLCheckbox10" r:id="rId12" imgW="1371600" imgH="304920"/>
        </mc:Choice>
        <mc:Fallback>
          <p:control name="HTMLCheckbox10" r:id="rId12" imgW="1371600" imgH="304920">
            <p:pic>
              <p:nvPicPr>
                <p:cNvPr id="0" name="HTMLCheckbox10"/>
                <p:cNvPicPr preferRelativeResize="0">
                  <a:picLocks noChangeArrowheads="1" noChangeShapeType="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588706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HHU_Master_20130124">
  <a:themeElements>
    <a:clrScheme name="HHU Designfarben Master">
      <a:dk1>
        <a:srgbClr val="000000"/>
      </a:dk1>
      <a:lt1>
        <a:srgbClr val="FFFFFF"/>
      </a:lt1>
      <a:dk2>
        <a:srgbClr val="006AB3"/>
      </a:dk2>
      <a:lt2>
        <a:srgbClr val="D9DADB"/>
      </a:lt2>
      <a:accent1>
        <a:srgbClr val="006AB3"/>
      </a:accent1>
      <a:accent2>
        <a:srgbClr val="BE0A26"/>
      </a:accent2>
      <a:accent3>
        <a:srgbClr val="BFBFBF"/>
      </a:accent3>
      <a:accent4>
        <a:srgbClr val="97BF0D"/>
      </a:accent4>
      <a:accent5>
        <a:srgbClr val="F58B00"/>
      </a:accent5>
      <a:accent6>
        <a:srgbClr val="0E4067"/>
      </a:accent6>
      <a:hlink>
        <a:srgbClr val="006AB3"/>
      </a:hlink>
      <a:folHlink>
        <a:srgbClr val="4986B3"/>
      </a:folHlink>
    </a:clrScheme>
    <a:fontScheme name="HHU Celeste">
      <a:majorFont>
        <a:latin typeface="Celeste Sans Pro"/>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eleste Sans Pro"/>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HU Titel">
  <a:themeElements>
    <a:clrScheme name="HHU Designfarben Master">
      <a:dk1>
        <a:srgbClr val="000000"/>
      </a:dk1>
      <a:lt1>
        <a:srgbClr val="FFFFFF"/>
      </a:lt1>
      <a:dk2>
        <a:srgbClr val="006AB3"/>
      </a:dk2>
      <a:lt2>
        <a:srgbClr val="D9DADB"/>
      </a:lt2>
      <a:accent1>
        <a:srgbClr val="006AB3"/>
      </a:accent1>
      <a:accent2>
        <a:srgbClr val="BE0A26"/>
      </a:accent2>
      <a:accent3>
        <a:srgbClr val="BFBFBF"/>
      </a:accent3>
      <a:accent4>
        <a:srgbClr val="97BF0D"/>
      </a:accent4>
      <a:accent5>
        <a:srgbClr val="F58B00"/>
      </a:accent5>
      <a:accent6>
        <a:srgbClr val="0E4067"/>
      </a:accent6>
      <a:hlink>
        <a:srgbClr val="006AB3"/>
      </a:hlink>
      <a:folHlink>
        <a:srgbClr val="4986B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HHU Forschung und Lehre">
  <a:themeElements>
    <a:clrScheme name="HHU Designfarben Master 1">
      <a:dk1>
        <a:srgbClr val="000000"/>
      </a:dk1>
      <a:lt1>
        <a:srgbClr val="FFFFFF"/>
      </a:lt1>
      <a:dk2>
        <a:srgbClr val="006AB3"/>
      </a:dk2>
      <a:lt2>
        <a:srgbClr val="D9DADB"/>
      </a:lt2>
      <a:accent1>
        <a:srgbClr val="006AB3"/>
      </a:accent1>
      <a:accent2>
        <a:srgbClr val="BE0A26"/>
      </a:accent2>
      <a:accent3>
        <a:srgbClr val="BFBFBF"/>
      </a:accent3>
      <a:accent4>
        <a:srgbClr val="97BF0D"/>
      </a:accent4>
      <a:accent5>
        <a:srgbClr val="F58B00"/>
      </a:accent5>
      <a:accent6>
        <a:srgbClr val="0E4067"/>
      </a:accent6>
      <a:hlink>
        <a:srgbClr val="006AB3"/>
      </a:hlink>
      <a:folHlink>
        <a:srgbClr val="4986B3"/>
      </a:folHlink>
    </a:clrScheme>
    <a:fontScheme name="HHU Celeste">
      <a:majorFont>
        <a:latin typeface="HHU Celeste Sans"/>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HHU Celeste Sans"/>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marL="0" indent="-360000">
          <a:spcAft>
            <a:spcPts val="1000"/>
          </a:spcAft>
          <a:buClr>
            <a:schemeClr val="tx2"/>
          </a:buClr>
          <a:buSzPct val="115000"/>
          <a:buFont typeface="Wingdings" charset="2"/>
          <a:buChar char="§"/>
          <a:defRPr sz="2600" dirty="0" err="1" smtClean="0">
            <a:latin typeface="+mn-lt"/>
          </a:defRPr>
        </a:defPPr>
      </a:lstStyle>
    </a:txDef>
  </a:objectDefaults>
  <a:extraClrSchemeLst/>
</a:theme>
</file>

<file path=ppt/theme/theme4.xml><?xml version="1.0" encoding="utf-8"?>
<a:theme xmlns:a="http://schemas.openxmlformats.org/drawingml/2006/main" name="HHU Event">
  <a:themeElements>
    <a:clrScheme name="HHU Designfarben Master">
      <a:dk1>
        <a:srgbClr val="000000"/>
      </a:dk1>
      <a:lt1>
        <a:srgbClr val="FFFFFF"/>
      </a:lt1>
      <a:dk2>
        <a:srgbClr val="006AB3"/>
      </a:dk2>
      <a:lt2>
        <a:srgbClr val="D9DADB"/>
      </a:lt2>
      <a:accent1>
        <a:srgbClr val="006AB3"/>
      </a:accent1>
      <a:accent2>
        <a:srgbClr val="BE0A26"/>
      </a:accent2>
      <a:accent3>
        <a:srgbClr val="BFBFBF"/>
      </a:accent3>
      <a:accent4>
        <a:srgbClr val="97BF0D"/>
      </a:accent4>
      <a:accent5>
        <a:srgbClr val="F58B00"/>
      </a:accent5>
      <a:accent6>
        <a:srgbClr val="0E4067"/>
      </a:accent6>
      <a:hlink>
        <a:srgbClr val="006AB3"/>
      </a:hlink>
      <a:folHlink>
        <a:srgbClr val="4986B3"/>
      </a:folHlink>
    </a:clrScheme>
    <a:fontScheme name="HHU Celeste">
      <a:majorFont>
        <a:latin typeface="HHU Celeste Sans"/>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HHU Celeste Sans"/>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HHU_Master_20130124</Template>
  <TotalTime>0</TotalTime>
  <Words>803</Words>
  <Application>Microsoft Office PowerPoint</Application>
  <PresentationFormat>Bildschirmpräsentation (4:3)</PresentationFormat>
  <Paragraphs>120</Paragraphs>
  <Slides>14</Slides>
  <Notes>0</Notes>
  <HiddenSlides>0</HiddenSlides>
  <MMClips>0</MMClips>
  <ScaleCrop>false</ScaleCrop>
  <HeadingPairs>
    <vt:vector size="4" baseType="variant">
      <vt:variant>
        <vt:lpstr>Design</vt:lpstr>
      </vt:variant>
      <vt:variant>
        <vt:i4>4</vt:i4>
      </vt:variant>
      <vt:variant>
        <vt:lpstr>Folientitel</vt:lpstr>
      </vt:variant>
      <vt:variant>
        <vt:i4>14</vt:i4>
      </vt:variant>
    </vt:vector>
  </HeadingPairs>
  <TitlesOfParts>
    <vt:vector size="18" baseType="lpstr">
      <vt:lpstr>HHU_Master_20130124</vt:lpstr>
      <vt:lpstr>HHU Titel</vt:lpstr>
      <vt:lpstr>HHU Forschung und Lehre</vt:lpstr>
      <vt:lpstr>HHU Event</vt:lpstr>
      <vt:lpstr>Kennzahlen: Wer misst Studierendenmobilität wie?</vt:lpstr>
      <vt:lpstr>Ausgangsfrage</vt:lpstr>
      <vt:lpstr>Mobilität unserer Studierenden </vt:lpstr>
      <vt:lpstr>DAAD: Wissenschaft weltoffen</vt:lpstr>
      <vt:lpstr>DAAD: Wissenschaft weltoffen</vt:lpstr>
      <vt:lpstr>CHE / IMPI: Kennzahlen Studierendenmobilität</vt:lpstr>
      <vt:lpstr>CHE / Ranking</vt:lpstr>
      <vt:lpstr>CHE / Ranking</vt:lpstr>
      <vt:lpstr>CHE-Ranking: Soziologie / Sozialwiss (B.A.)</vt:lpstr>
      <vt:lpstr>HIS: Was zählt als Auslandsaufenthalt?</vt:lpstr>
      <vt:lpstr>Dauer hat sich verkürzt</vt:lpstr>
      <vt:lpstr>Müssen wir uns am Datensammeln beteiligen?</vt:lpstr>
      <vt:lpstr>Sekundärstatistische Auswertung</vt:lpstr>
      <vt:lpstr>Literatur</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Chkoidze, Nino</dc:creator>
  <cp:lastModifiedBy>Anne</cp:lastModifiedBy>
  <cp:revision>60</cp:revision>
  <dcterms:created xsi:type="dcterms:W3CDTF">2013-01-24T14:43:14Z</dcterms:created>
  <dcterms:modified xsi:type="dcterms:W3CDTF">2013-02-01T09:01:16Z</dcterms:modified>
</cp:coreProperties>
</file>