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 id="2147483677" r:id="rId2"/>
    <p:sldMasterId id="2147483689" r:id="rId3"/>
  </p:sldMasterIdLst>
  <p:notesMasterIdLst>
    <p:notesMasterId r:id="rId15"/>
  </p:notesMasterIdLst>
  <p:handoutMasterIdLst>
    <p:handoutMasterId r:id="rId16"/>
  </p:handoutMasterIdLst>
  <p:sldIdLst>
    <p:sldId id="277" r:id="rId4"/>
    <p:sldId id="278" r:id="rId5"/>
    <p:sldId id="289" r:id="rId6"/>
    <p:sldId id="295" r:id="rId7"/>
    <p:sldId id="297" r:id="rId8"/>
    <p:sldId id="290" r:id="rId9"/>
    <p:sldId id="291" r:id="rId10"/>
    <p:sldId id="292" r:id="rId11"/>
    <p:sldId id="293" r:id="rId12"/>
    <p:sldId id="296" r:id="rId13"/>
    <p:sldId id="294" r:id="rId14"/>
  </p:sldIdLst>
  <p:sldSz cx="9144000" cy="6858000" type="screen4x3"/>
  <p:notesSz cx="6670675" cy="9925050"/>
  <p:defaultTextStyle>
    <a:defPPr>
      <a:defRPr lang="en-GB"/>
    </a:defPPr>
    <a:lvl1pPr algn="l" defTabSz="449263" rtl="0" fontAlgn="base">
      <a:spcBef>
        <a:spcPct val="0"/>
      </a:spcBef>
      <a:spcAft>
        <a:spcPct val="0"/>
      </a:spcAft>
      <a:defRPr sz="2800" kern="1200">
        <a:solidFill>
          <a:schemeClr val="bg1"/>
        </a:solidFill>
        <a:latin typeface="Arial Black" pitchFamily="34" charset="0"/>
        <a:ea typeface="+mn-ea"/>
        <a:cs typeface="Lucida Sans Unicode" pitchFamily="34" charset="0"/>
      </a:defRPr>
    </a:lvl1pPr>
    <a:lvl2pPr marL="742950" indent="-285750" algn="l" defTabSz="449263" rtl="0" fontAlgn="base">
      <a:spcBef>
        <a:spcPct val="0"/>
      </a:spcBef>
      <a:spcAft>
        <a:spcPct val="0"/>
      </a:spcAft>
      <a:defRPr sz="2800" kern="1200">
        <a:solidFill>
          <a:schemeClr val="bg1"/>
        </a:solidFill>
        <a:latin typeface="Arial Black" pitchFamily="34" charset="0"/>
        <a:ea typeface="+mn-ea"/>
        <a:cs typeface="Lucida Sans Unicode" pitchFamily="34" charset="0"/>
      </a:defRPr>
    </a:lvl2pPr>
    <a:lvl3pPr marL="1143000" indent="-228600" algn="l" defTabSz="449263" rtl="0" fontAlgn="base">
      <a:spcBef>
        <a:spcPct val="0"/>
      </a:spcBef>
      <a:spcAft>
        <a:spcPct val="0"/>
      </a:spcAft>
      <a:defRPr sz="2800" kern="1200">
        <a:solidFill>
          <a:schemeClr val="bg1"/>
        </a:solidFill>
        <a:latin typeface="Arial Black" pitchFamily="34" charset="0"/>
        <a:ea typeface="+mn-ea"/>
        <a:cs typeface="Lucida Sans Unicode" pitchFamily="34" charset="0"/>
      </a:defRPr>
    </a:lvl3pPr>
    <a:lvl4pPr marL="1600200" indent="-228600" algn="l" defTabSz="449263" rtl="0" fontAlgn="base">
      <a:spcBef>
        <a:spcPct val="0"/>
      </a:spcBef>
      <a:spcAft>
        <a:spcPct val="0"/>
      </a:spcAft>
      <a:defRPr sz="2800" kern="1200">
        <a:solidFill>
          <a:schemeClr val="bg1"/>
        </a:solidFill>
        <a:latin typeface="Arial Black" pitchFamily="34" charset="0"/>
        <a:ea typeface="+mn-ea"/>
        <a:cs typeface="Lucida Sans Unicode" pitchFamily="34" charset="0"/>
      </a:defRPr>
    </a:lvl4pPr>
    <a:lvl5pPr marL="2057400" indent="-228600" algn="l" defTabSz="449263" rtl="0" fontAlgn="base">
      <a:spcBef>
        <a:spcPct val="0"/>
      </a:spcBef>
      <a:spcAft>
        <a:spcPct val="0"/>
      </a:spcAft>
      <a:defRPr sz="2800" kern="1200">
        <a:solidFill>
          <a:schemeClr val="bg1"/>
        </a:solidFill>
        <a:latin typeface="Arial Black" pitchFamily="34" charset="0"/>
        <a:ea typeface="+mn-ea"/>
        <a:cs typeface="Lucida Sans Unicode" pitchFamily="34" charset="0"/>
      </a:defRPr>
    </a:lvl5pPr>
    <a:lvl6pPr marL="2286000" algn="l" defTabSz="914400" rtl="0" eaLnBrk="1" latinLnBrk="0" hangingPunct="1">
      <a:defRPr sz="2800" kern="1200">
        <a:solidFill>
          <a:schemeClr val="bg1"/>
        </a:solidFill>
        <a:latin typeface="Arial Black" pitchFamily="34" charset="0"/>
        <a:ea typeface="+mn-ea"/>
        <a:cs typeface="Lucida Sans Unicode" pitchFamily="34" charset="0"/>
      </a:defRPr>
    </a:lvl6pPr>
    <a:lvl7pPr marL="2743200" algn="l" defTabSz="914400" rtl="0" eaLnBrk="1" latinLnBrk="0" hangingPunct="1">
      <a:defRPr sz="2800" kern="1200">
        <a:solidFill>
          <a:schemeClr val="bg1"/>
        </a:solidFill>
        <a:latin typeface="Arial Black" pitchFamily="34" charset="0"/>
        <a:ea typeface="+mn-ea"/>
        <a:cs typeface="Lucida Sans Unicode" pitchFamily="34" charset="0"/>
      </a:defRPr>
    </a:lvl7pPr>
    <a:lvl8pPr marL="3200400" algn="l" defTabSz="914400" rtl="0" eaLnBrk="1" latinLnBrk="0" hangingPunct="1">
      <a:defRPr sz="2800" kern="1200">
        <a:solidFill>
          <a:schemeClr val="bg1"/>
        </a:solidFill>
        <a:latin typeface="Arial Black" pitchFamily="34" charset="0"/>
        <a:ea typeface="+mn-ea"/>
        <a:cs typeface="Lucida Sans Unicode" pitchFamily="34" charset="0"/>
      </a:defRPr>
    </a:lvl8pPr>
    <a:lvl9pPr marL="3657600" algn="l" defTabSz="914400" rtl="0" eaLnBrk="1" latinLnBrk="0" hangingPunct="1">
      <a:defRPr sz="2800" kern="1200">
        <a:solidFill>
          <a:schemeClr val="bg1"/>
        </a:solidFill>
        <a:latin typeface="Arial Black" pitchFamily="34" charset="0"/>
        <a:ea typeface="+mn-ea"/>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0" d="100"/>
          <a:sy n="70" d="100"/>
        </p:scale>
        <p:origin x="-1386" y="-90"/>
      </p:cViewPr>
      <p:guideLst>
        <p:guide orient="horz" pos="2160"/>
        <p:guide pos="2880"/>
      </p:guideLst>
    </p:cSldViewPr>
  </p:slideViewPr>
  <p:outlineViewPr>
    <p:cViewPr varScale="1">
      <p:scale>
        <a:sx n="170" d="200"/>
        <a:sy n="170" d="200"/>
      </p:scale>
      <p:origin x="12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24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90838" cy="496888"/>
          </a:xfrm>
          <a:prstGeom prst="rect">
            <a:avLst/>
          </a:prstGeom>
        </p:spPr>
        <p:txBody>
          <a:bodyPr vert="horz" lIns="91440" tIns="45720" rIns="91440" bIns="45720" rtlCol="0"/>
          <a:lstStyle>
            <a:lvl1pPr algn="l" eaLnBrk="0" hangingPunct="0">
              <a:buClr>
                <a:srgbClr val="000000"/>
              </a:buClr>
              <a:buSzPct val="100000"/>
              <a:buFont typeface="Times New Roman" pitchFamily="18" charset="0"/>
              <a:buNone/>
              <a:defRPr sz="1200"/>
            </a:lvl1pPr>
          </a:lstStyle>
          <a:p>
            <a:pPr>
              <a:defRPr/>
            </a:pPr>
            <a:endParaRPr lang="de-DE"/>
          </a:p>
        </p:txBody>
      </p:sp>
      <p:sp>
        <p:nvSpPr>
          <p:cNvPr id="3" name="Datumsplatzhalter 2"/>
          <p:cNvSpPr>
            <a:spLocks noGrp="1"/>
          </p:cNvSpPr>
          <p:nvPr>
            <p:ph type="dt" sz="quarter" idx="1"/>
          </p:nvPr>
        </p:nvSpPr>
        <p:spPr>
          <a:xfrm>
            <a:off x="3778250" y="0"/>
            <a:ext cx="2890838" cy="496888"/>
          </a:xfrm>
          <a:prstGeom prst="rect">
            <a:avLst/>
          </a:prstGeom>
        </p:spPr>
        <p:txBody>
          <a:bodyPr vert="horz" lIns="91440" tIns="45720" rIns="91440" bIns="45720" rtlCol="0"/>
          <a:lstStyle>
            <a:lvl1pPr algn="r" eaLnBrk="0" hangingPunct="0">
              <a:buClr>
                <a:srgbClr val="000000"/>
              </a:buClr>
              <a:buSzPct val="100000"/>
              <a:buFont typeface="Times New Roman" pitchFamily="18" charset="0"/>
              <a:buNone/>
              <a:defRPr sz="1200"/>
            </a:lvl1pPr>
          </a:lstStyle>
          <a:p>
            <a:pPr>
              <a:defRPr/>
            </a:pPr>
            <a:fld id="{E84BC2E2-E783-4827-A753-B8F908397516}" type="datetimeFigureOut">
              <a:rPr lang="de-DE"/>
              <a:pPr>
                <a:defRPr/>
              </a:pPr>
              <a:t>31.01.2013</a:t>
            </a:fld>
            <a:endParaRPr lang="de-DE"/>
          </a:p>
        </p:txBody>
      </p:sp>
      <p:sp>
        <p:nvSpPr>
          <p:cNvPr id="4" name="Fußzeilenplatzhalter 3"/>
          <p:cNvSpPr>
            <a:spLocks noGrp="1"/>
          </p:cNvSpPr>
          <p:nvPr>
            <p:ph type="ftr" sz="quarter" idx="2"/>
          </p:nvPr>
        </p:nvSpPr>
        <p:spPr>
          <a:xfrm>
            <a:off x="0" y="9426575"/>
            <a:ext cx="2890838" cy="496888"/>
          </a:xfrm>
          <a:prstGeom prst="rect">
            <a:avLst/>
          </a:prstGeom>
        </p:spPr>
        <p:txBody>
          <a:bodyPr vert="horz" lIns="91440" tIns="45720" rIns="91440" bIns="45720" rtlCol="0" anchor="b"/>
          <a:lstStyle>
            <a:lvl1pPr algn="l" eaLnBrk="0" hangingPunct="0">
              <a:buClr>
                <a:srgbClr val="000000"/>
              </a:buClr>
              <a:buSzPct val="100000"/>
              <a:buFont typeface="Times New Roman" pitchFamily="18" charset="0"/>
              <a:buNone/>
              <a:defRPr sz="1200"/>
            </a:lvl1pPr>
          </a:lstStyle>
          <a:p>
            <a:pPr>
              <a:defRPr/>
            </a:pPr>
            <a:endParaRPr lang="de-DE"/>
          </a:p>
        </p:txBody>
      </p:sp>
      <p:sp>
        <p:nvSpPr>
          <p:cNvPr id="5" name="Foliennummernplatzhalter 4"/>
          <p:cNvSpPr>
            <a:spLocks noGrp="1"/>
          </p:cNvSpPr>
          <p:nvPr>
            <p:ph type="sldNum" sz="quarter" idx="3"/>
          </p:nvPr>
        </p:nvSpPr>
        <p:spPr>
          <a:xfrm>
            <a:off x="3778250" y="9426575"/>
            <a:ext cx="2890838" cy="496888"/>
          </a:xfrm>
          <a:prstGeom prst="rect">
            <a:avLst/>
          </a:prstGeom>
        </p:spPr>
        <p:txBody>
          <a:bodyPr vert="horz" lIns="91440" tIns="45720" rIns="91440" bIns="45720" rtlCol="0" anchor="b"/>
          <a:lstStyle>
            <a:lvl1pPr algn="r" eaLnBrk="0" hangingPunct="0">
              <a:buClr>
                <a:srgbClr val="000000"/>
              </a:buClr>
              <a:buSzPct val="100000"/>
              <a:buFont typeface="Times New Roman" pitchFamily="18" charset="0"/>
              <a:buNone/>
              <a:defRPr sz="1200"/>
            </a:lvl1pPr>
          </a:lstStyle>
          <a:p>
            <a:pPr>
              <a:defRPr/>
            </a:pPr>
            <a:fld id="{6EF96578-BAFE-468A-B995-C01921F28775}" type="slidenum">
              <a:rPr lang="de-DE"/>
              <a:pPr>
                <a:defRPr/>
              </a:pPr>
              <a:t>‹Nr.›</a:t>
            </a:fld>
            <a:endParaRPr lang="de-DE"/>
          </a:p>
        </p:txBody>
      </p:sp>
    </p:spTree>
    <p:extLst>
      <p:ext uri="{BB962C8B-B14F-4D97-AF65-F5344CB8AC3E}">
        <p14:creationId xmlns:p14="http://schemas.microsoft.com/office/powerpoint/2010/main" val="303001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670675" cy="9925050"/>
          </a:xfrm>
          <a:prstGeom prst="roundRect">
            <a:avLst>
              <a:gd name="adj" fmla="val 23"/>
            </a:avLst>
          </a:prstGeom>
          <a:solidFill>
            <a:srgbClr val="FFFFFF"/>
          </a:solidFill>
          <a:ln w="9525">
            <a:noFill/>
            <a:round/>
            <a:headEnd/>
            <a:tailEnd/>
          </a:ln>
          <a:effectLst/>
        </p:spPr>
        <p:txBody>
          <a:bodyPr wrap="none" anchor="ctr"/>
          <a:lstStyle/>
          <a:p>
            <a:pPr algn="ctr" eaLnBrk="0" hangingPunct="0">
              <a:buClr>
                <a:srgbClr val="000000"/>
              </a:buClr>
              <a:buSzPct val="100000"/>
              <a:buFont typeface="Times New Roman" pitchFamily="16" charset="0"/>
              <a:buNone/>
              <a:defRPr/>
            </a:pPr>
            <a:endParaRPr lang="de-DE">
              <a:latin typeface="Arial Black" pitchFamily="32" charset="0"/>
              <a:cs typeface="Lucida Sans Unicode" charset="0"/>
            </a:endParaRPr>
          </a:p>
        </p:txBody>
      </p:sp>
      <p:sp>
        <p:nvSpPr>
          <p:cNvPr id="3074" name="Text Box 2"/>
          <p:cNvSpPr txBox="1">
            <a:spLocks noChangeArrowheads="1"/>
          </p:cNvSpPr>
          <p:nvPr/>
        </p:nvSpPr>
        <p:spPr bwMode="auto">
          <a:xfrm>
            <a:off x="0" y="0"/>
            <a:ext cx="2890838" cy="496888"/>
          </a:xfrm>
          <a:prstGeom prst="rect">
            <a:avLst/>
          </a:prstGeom>
          <a:noFill/>
          <a:ln w="9525">
            <a:noFill/>
            <a:round/>
            <a:headEnd/>
            <a:tailEnd/>
          </a:ln>
          <a:effectLst/>
        </p:spPr>
        <p:txBody>
          <a:bodyPr wrap="none" anchor="ctr"/>
          <a:lstStyle/>
          <a:p>
            <a:pPr algn="ctr" eaLnBrk="0" hangingPunct="0">
              <a:buClr>
                <a:srgbClr val="000000"/>
              </a:buClr>
              <a:buSzPct val="100000"/>
              <a:buFont typeface="Times New Roman" pitchFamily="16" charset="0"/>
              <a:buNone/>
              <a:defRPr/>
            </a:pPr>
            <a:endParaRPr lang="de-DE">
              <a:latin typeface="Arial Black" pitchFamily="32" charset="0"/>
              <a:cs typeface="Lucida Sans Unicode" charset="0"/>
            </a:endParaRPr>
          </a:p>
        </p:txBody>
      </p:sp>
      <p:sp>
        <p:nvSpPr>
          <p:cNvPr id="3075" name="Text Box 3"/>
          <p:cNvSpPr txBox="1">
            <a:spLocks noChangeArrowheads="1"/>
          </p:cNvSpPr>
          <p:nvPr/>
        </p:nvSpPr>
        <p:spPr bwMode="auto">
          <a:xfrm>
            <a:off x="3778250" y="0"/>
            <a:ext cx="2890838" cy="496888"/>
          </a:xfrm>
          <a:prstGeom prst="rect">
            <a:avLst/>
          </a:prstGeom>
          <a:noFill/>
          <a:ln w="9525">
            <a:noFill/>
            <a:round/>
            <a:headEnd/>
            <a:tailEnd/>
          </a:ln>
          <a:effectLst/>
        </p:spPr>
        <p:txBody>
          <a:bodyPr wrap="none" anchor="ctr"/>
          <a:lstStyle/>
          <a:p>
            <a:pPr algn="ctr" eaLnBrk="0" hangingPunct="0">
              <a:buClr>
                <a:srgbClr val="000000"/>
              </a:buClr>
              <a:buSzPct val="100000"/>
              <a:buFont typeface="Times New Roman" pitchFamily="16" charset="0"/>
              <a:buNone/>
              <a:defRPr/>
            </a:pPr>
            <a:endParaRPr lang="de-DE">
              <a:latin typeface="Arial Black" pitchFamily="32" charset="0"/>
              <a:cs typeface="Lucida Sans Unicode" charset="0"/>
            </a:endParaRPr>
          </a:p>
        </p:txBody>
      </p:sp>
      <p:sp>
        <p:nvSpPr>
          <p:cNvPr id="37893" name="Rectangle 4"/>
          <p:cNvSpPr>
            <a:spLocks noGrp="1" noRot="1" noChangeAspect="1" noChangeArrowheads="1"/>
          </p:cNvSpPr>
          <p:nvPr>
            <p:ph type="sldImg"/>
          </p:nvPr>
        </p:nvSpPr>
        <p:spPr bwMode="auto">
          <a:xfrm>
            <a:off x="852488" y="744538"/>
            <a:ext cx="4962525" cy="3721100"/>
          </a:xfrm>
          <a:prstGeom prst="rect">
            <a:avLst/>
          </a:prstGeom>
          <a:noFill/>
          <a:ln w="9360">
            <a:solidFill>
              <a:srgbClr val="000000"/>
            </a:solidFill>
            <a:miter lim="800000"/>
            <a:headEnd/>
            <a:tailEnd/>
          </a:ln>
        </p:spPr>
      </p:sp>
      <p:sp>
        <p:nvSpPr>
          <p:cNvPr id="3077" name="Rectangle 5"/>
          <p:cNvSpPr>
            <a:spLocks noGrp="1" noChangeArrowheads="1"/>
          </p:cNvSpPr>
          <p:nvPr>
            <p:ph type="body"/>
          </p:nvPr>
        </p:nvSpPr>
        <p:spPr bwMode="auto">
          <a:xfrm>
            <a:off x="889000" y="4714875"/>
            <a:ext cx="4964113" cy="4465638"/>
          </a:xfrm>
          <a:prstGeom prst="rect">
            <a:avLst/>
          </a:prstGeom>
          <a:noFill/>
          <a:ln w="9525">
            <a:noFill/>
            <a:round/>
            <a:headEnd/>
            <a:tailEnd/>
          </a:ln>
          <a:effectLst/>
        </p:spPr>
        <p:txBody>
          <a:bodyPr vert="horz" wrap="square" lIns="90720" tIns="45360" rIns="90720" bIns="45360" numCol="1" anchor="t" anchorCtr="0" compatLnSpc="1">
            <a:prstTxWarp prst="textNoShape">
              <a:avLst/>
            </a:prstTxWarp>
          </a:bodyPr>
          <a:lstStyle/>
          <a:p>
            <a:pPr lvl="0"/>
            <a:endParaRPr lang="de-DE" noProof="0" smtClean="0"/>
          </a:p>
        </p:txBody>
      </p:sp>
      <p:sp>
        <p:nvSpPr>
          <p:cNvPr id="3078" name="Text Box 6"/>
          <p:cNvSpPr txBox="1">
            <a:spLocks noChangeArrowheads="1"/>
          </p:cNvSpPr>
          <p:nvPr/>
        </p:nvSpPr>
        <p:spPr bwMode="auto">
          <a:xfrm>
            <a:off x="0" y="9429750"/>
            <a:ext cx="2890838" cy="496888"/>
          </a:xfrm>
          <a:prstGeom prst="rect">
            <a:avLst/>
          </a:prstGeom>
          <a:noFill/>
          <a:ln w="9525">
            <a:noFill/>
            <a:round/>
            <a:headEnd/>
            <a:tailEnd/>
          </a:ln>
          <a:effectLst/>
        </p:spPr>
        <p:txBody>
          <a:bodyPr wrap="none" anchor="ctr"/>
          <a:lstStyle/>
          <a:p>
            <a:pPr algn="ctr" eaLnBrk="0" hangingPunct="0">
              <a:buClr>
                <a:srgbClr val="000000"/>
              </a:buClr>
              <a:buSzPct val="100000"/>
              <a:buFont typeface="Times New Roman" pitchFamily="16" charset="0"/>
              <a:buNone/>
              <a:defRPr/>
            </a:pPr>
            <a:endParaRPr lang="de-DE">
              <a:latin typeface="Arial Black" pitchFamily="32" charset="0"/>
              <a:cs typeface="Lucida Sans Unicode" charset="0"/>
            </a:endParaRPr>
          </a:p>
        </p:txBody>
      </p:sp>
      <p:sp>
        <p:nvSpPr>
          <p:cNvPr id="3079" name="Rectangle 7"/>
          <p:cNvSpPr>
            <a:spLocks noGrp="1" noChangeArrowheads="1"/>
          </p:cNvSpPr>
          <p:nvPr>
            <p:ph type="sldNum"/>
          </p:nvPr>
        </p:nvSpPr>
        <p:spPr bwMode="auto">
          <a:xfrm>
            <a:off x="3778250" y="9429750"/>
            <a:ext cx="2889250" cy="495300"/>
          </a:xfrm>
          <a:prstGeom prst="rect">
            <a:avLst/>
          </a:prstGeom>
          <a:noFill/>
          <a:ln w="9525">
            <a:noFill/>
            <a:round/>
            <a:headEnd/>
            <a:tailEnd/>
          </a:ln>
          <a:effectLst/>
        </p:spPr>
        <p:txBody>
          <a:bodyPr vert="horz" wrap="square" lIns="90720" tIns="45360" rIns="90720" bIns="4536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cs typeface="Lucida Sans Unicode" charset="0"/>
              </a:defRPr>
            </a:lvl1pPr>
          </a:lstStyle>
          <a:p>
            <a:pPr>
              <a:defRPr/>
            </a:pPr>
            <a:fld id="{9C5E5FAE-1E11-4549-87AB-56DB6DFC4E01}" type="slidenum">
              <a:rPr lang="de-DE"/>
              <a:pPr>
                <a:defRPr/>
              </a:pPr>
              <a:t>‹Nr.›</a:t>
            </a:fld>
            <a:endParaRPr lang="de-DE"/>
          </a:p>
        </p:txBody>
      </p:sp>
    </p:spTree>
    <p:extLst>
      <p:ext uri="{BB962C8B-B14F-4D97-AF65-F5344CB8AC3E}">
        <p14:creationId xmlns:p14="http://schemas.microsoft.com/office/powerpoint/2010/main" val="293946754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a:ln/>
        </p:spPr>
      </p:sp>
      <p:sp>
        <p:nvSpPr>
          <p:cNvPr id="38915" name="Notizenplatzhalter 2"/>
          <p:cNvSpPr>
            <a:spLocks noGrp="1"/>
          </p:cNvSpPr>
          <p:nvPr>
            <p:ph type="body" idx="1"/>
          </p:nvPr>
        </p:nvSpPr>
        <p:spPr>
          <a:noFill/>
          <a:ln/>
        </p:spPr>
        <p:txBody>
          <a:bodyPr/>
          <a:lstStyle/>
          <a:p>
            <a:pPr>
              <a:spcBef>
                <a:spcPct val="0"/>
              </a:spcBef>
            </a:pPr>
            <a:endParaRPr lang="de-DE" smtClean="0">
              <a:latin typeface="Times New Roman" pitchFamily="18" charset="0"/>
            </a:endParaRPr>
          </a:p>
        </p:txBody>
      </p:sp>
      <p:sp>
        <p:nvSpPr>
          <p:cNvPr id="38916" name="Foliennummernplatzhalter 3"/>
          <p:cNvSpPr>
            <a:spLocks noGrp="1"/>
          </p:cNvSpPr>
          <p:nvPr>
            <p:ph type="sldNum" sz="quarter"/>
          </p:nvPr>
        </p:nvSpPr>
        <p:spPr>
          <a:noFill/>
        </p:spPr>
        <p:txBody>
          <a:bodyPr/>
          <a:lstStyle/>
          <a:p>
            <a:pPr>
              <a:buFont typeface="Times New Roman" pitchFamily="18" charset="0"/>
              <a:buNone/>
            </a:pPr>
            <a:fld id="{00F96931-AE0A-4635-876D-9A3551FC13F2}" type="slidenum">
              <a:rPr lang="de-DE" smtClean="0">
                <a:latin typeface="Times New Roman" pitchFamily="18" charset="0"/>
                <a:cs typeface="Lucida Sans Unicode" pitchFamily="34" charset="0"/>
              </a:rPr>
              <a:pPr>
                <a:buFont typeface="Times New Roman" pitchFamily="18" charset="0"/>
                <a:buNone/>
              </a:pPr>
              <a:t>1</a:t>
            </a:fld>
            <a:endParaRPr lang="de-DE" smtClean="0">
              <a:latin typeface="Times New Roman" pitchFamily="18" charset="0"/>
              <a:cs typeface="Lucida Sans Unicode"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p:spPr>
        <p:txBody>
          <a:bodyPr/>
          <a:lstStyle/>
          <a:p>
            <a:pPr>
              <a:spcBef>
                <a:spcPct val="0"/>
              </a:spcBef>
            </a:pPr>
            <a:r>
              <a:rPr lang="de-DE" smtClean="0">
                <a:latin typeface="Times New Roman" pitchFamily="18" charset="0"/>
              </a:rPr>
              <a:t>I think I don‘t need to go into the debate why competition between universities is deemed necessary. Suffice to say that competition is a rather new concept for German universities but there is now consensus amongst most political leaders and university leaders that universities should be competing against each other.</a:t>
            </a:r>
          </a:p>
          <a:p>
            <a:pPr>
              <a:spcBef>
                <a:spcPct val="0"/>
              </a:spcBef>
            </a:pPr>
            <a:r>
              <a:rPr lang="de-DE" smtClean="0">
                <a:latin typeface="Times New Roman" pitchFamily="18" charset="0"/>
              </a:rPr>
              <a:t>There is also consensus now that unis are a key factor for the competitiveness of a national economy</a:t>
            </a:r>
          </a:p>
          <a:p>
            <a:pPr>
              <a:spcBef>
                <a:spcPct val="0"/>
              </a:spcBef>
            </a:pPr>
            <a:endParaRPr lang="de-DE" smtClean="0">
              <a:latin typeface="Times New Roman" pitchFamily="18" charset="0"/>
            </a:endParaRPr>
          </a:p>
          <a:p>
            <a:pPr>
              <a:spcBef>
                <a:spcPct val="0"/>
              </a:spcBef>
            </a:pPr>
            <a:endParaRPr lang="de-DE" smtClean="0">
              <a:latin typeface="Times New Roman" pitchFamily="18" charset="0"/>
            </a:endParaRPr>
          </a:p>
          <a:p>
            <a:pPr>
              <a:spcBef>
                <a:spcPct val="0"/>
              </a:spcBef>
            </a:pPr>
            <a:r>
              <a:rPr lang="de-DE" smtClean="0">
                <a:latin typeface="Times New Roman" pitchFamily="18" charset="0"/>
              </a:rPr>
              <a:t>There are also people who beg to differ and see the resaon why governments withdraw from uni management is to save money (but in the case of Gu this is not the case as we will continue to get the same amount of money from the govt)</a:t>
            </a:r>
          </a:p>
          <a:p>
            <a:pPr>
              <a:spcBef>
                <a:spcPct val="0"/>
              </a:spcBef>
            </a:pPr>
            <a:endParaRPr lang="de-DE" smtClean="0">
              <a:latin typeface="Times New Roman" pitchFamily="18" charset="0"/>
            </a:endParaRPr>
          </a:p>
          <a:p>
            <a:pPr>
              <a:spcBef>
                <a:spcPct val="0"/>
              </a:spcBef>
            </a:pPr>
            <a:r>
              <a:rPr lang="de-DE" smtClean="0">
                <a:latin typeface="Times New Roman" pitchFamily="18" charset="0"/>
              </a:rPr>
              <a:t>Government sees itself as setting goalposts but leave the rest up to unis (management by objectives)</a:t>
            </a:r>
          </a:p>
        </p:txBody>
      </p:sp>
      <p:sp>
        <p:nvSpPr>
          <p:cNvPr id="39940" name="Foliennummernplatzhalter 3"/>
          <p:cNvSpPr>
            <a:spLocks noGrp="1"/>
          </p:cNvSpPr>
          <p:nvPr>
            <p:ph type="sldNum" sz="quarter"/>
          </p:nvPr>
        </p:nvSpPr>
        <p:spPr>
          <a:noFill/>
        </p:spPr>
        <p:txBody>
          <a:bodyPr/>
          <a:lstStyle/>
          <a:p>
            <a:pPr>
              <a:buFont typeface="Times New Roman" pitchFamily="18" charset="0"/>
              <a:buNone/>
            </a:pPr>
            <a:fld id="{C810F870-DD9C-4740-BCBD-C94C44CF84DB}" type="slidenum">
              <a:rPr lang="de-DE" smtClean="0">
                <a:latin typeface="Times New Roman" pitchFamily="18" charset="0"/>
                <a:cs typeface="Lucida Sans Unicode" pitchFamily="34" charset="0"/>
              </a:rPr>
              <a:pPr>
                <a:buFont typeface="Times New Roman" pitchFamily="18" charset="0"/>
                <a:buNone/>
              </a:pPr>
              <a:t>2</a:t>
            </a:fld>
            <a:endParaRPr lang="de-DE" smtClean="0">
              <a:latin typeface="Times New Roman" pitchFamily="18" charset="0"/>
              <a:cs typeface="Lucida Sans Unicod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neu">
    <p:spTree>
      <p:nvGrpSpPr>
        <p:cNvPr id="1" name=""/>
        <p:cNvGrpSpPr/>
        <p:nvPr/>
      </p:nvGrpSpPr>
      <p:grpSpPr>
        <a:xfrm>
          <a:off x="0" y="0"/>
          <a:ext cx="0" cy="0"/>
          <a:chOff x="0" y="0"/>
          <a:chExt cx="0" cy="0"/>
        </a:xfrm>
      </p:grpSpPr>
      <p:sp>
        <p:nvSpPr>
          <p:cNvPr id="4" name="Rechteck 3"/>
          <p:cNvSpPr/>
          <p:nvPr/>
        </p:nvSpPr>
        <p:spPr bwMode="gray">
          <a:xfrm>
            <a:off x="1588" y="0"/>
            <a:ext cx="9140825" cy="6572250"/>
          </a:xfrm>
          <a:prstGeom prst="rect">
            <a:avLst/>
          </a:prstGeom>
          <a:solidFill>
            <a:schemeClr val="accent2">
              <a:lumMod val="20000"/>
              <a:lumOff val="80000"/>
            </a:schemeClr>
          </a:solidFill>
          <a:ln w="9525" algn="ctr">
            <a:noFill/>
            <a:miter lim="800000"/>
            <a:headEnd/>
            <a:tailEnd/>
          </a:ln>
          <a:effectLst/>
        </p:spPr>
        <p:txBody>
          <a:bodyPr anchor="ctr" anchorCtr="1"/>
          <a:lstStyle>
            <a:defPPr>
              <a:defRPr lang="en-US"/>
            </a:defPPr>
            <a:lvl1pPr algn="l"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a:lstStyle>
          <a:p>
            <a:pPr algn="ctr" eaLnBrk="0" hangingPunct="0">
              <a:buClr>
                <a:srgbClr val="000000"/>
              </a:buClr>
              <a:buSzPct val="100000"/>
              <a:buFont typeface="Times New Roman" pitchFamily="18" charset="0"/>
              <a:buNone/>
              <a:defRPr/>
            </a:pPr>
            <a:endParaRPr lang="de-DE" sz="1600" b="1" smtClean="0">
              <a:solidFill>
                <a:schemeClr val="bg1"/>
              </a:solidFill>
              <a:ea typeface="Gulim" pitchFamily="34" charset="-127"/>
            </a:endParaRPr>
          </a:p>
        </p:txBody>
      </p:sp>
      <p:pic>
        <p:nvPicPr>
          <p:cNvPr id="5" name="Grafik 11" descr="kopf2.wmf"/>
          <p:cNvPicPr>
            <a:picLocks noChangeAspect="1"/>
          </p:cNvPicPr>
          <p:nvPr/>
        </p:nvPicPr>
        <p:blipFill>
          <a:blip r:embed="rId2" cstate="print"/>
          <a:srcRect/>
          <a:stretch>
            <a:fillRect/>
          </a:stretch>
        </p:blipFill>
        <p:spPr bwMode="auto">
          <a:xfrm>
            <a:off x="0" y="1435100"/>
            <a:ext cx="3514725" cy="5422900"/>
          </a:xfrm>
          <a:prstGeom prst="rect">
            <a:avLst/>
          </a:prstGeom>
          <a:noFill/>
          <a:ln w="9525">
            <a:noFill/>
            <a:miter lim="800000"/>
            <a:headEnd/>
            <a:tailEnd/>
          </a:ln>
        </p:spPr>
      </p:pic>
      <p:grpSp>
        <p:nvGrpSpPr>
          <p:cNvPr id="6" name="Group 4"/>
          <p:cNvGrpSpPr>
            <a:grpSpLocks noChangeAspect="1"/>
          </p:cNvGrpSpPr>
          <p:nvPr/>
        </p:nvGrpSpPr>
        <p:grpSpPr bwMode="auto">
          <a:xfrm rot="5400000">
            <a:off x="-2085181" y="3796507"/>
            <a:ext cx="4495800" cy="322262"/>
            <a:chOff x="101" y="1961"/>
            <a:chExt cx="5558" cy="398"/>
          </a:xfrm>
        </p:grpSpPr>
        <p:sp>
          <p:nvSpPr>
            <p:cNvPr id="7" name="AutoShape 3"/>
            <p:cNvSpPr>
              <a:spLocks noChangeAspect="1" noChangeArrowheads="1" noTextEdit="1"/>
            </p:cNvSpPr>
            <p:nvPr userDrawn="1"/>
          </p:nvSpPr>
          <p:spPr bwMode="auto">
            <a:xfrm>
              <a:off x="101" y="1961"/>
              <a:ext cx="5558" cy="398"/>
            </a:xfrm>
            <a:prstGeom prst="rect">
              <a:avLst/>
            </a:prstGeom>
            <a:no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8" name="Freeform 5"/>
            <p:cNvSpPr>
              <a:spLocks/>
            </p:cNvSpPr>
            <p:nvPr userDrawn="1"/>
          </p:nvSpPr>
          <p:spPr bwMode="auto">
            <a:xfrm>
              <a:off x="101" y="2077"/>
              <a:ext cx="377"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9" name="Freeform 6"/>
            <p:cNvSpPr>
              <a:spLocks/>
            </p:cNvSpPr>
            <p:nvPr userDrawn="1"/>
          </p:nvSpPr>
          <p:spPr bwMode="auto">
            <a:xfrm>
              <a:off x="472" y="2077"/>
              <a:ext cx="375"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0" name="Freeform 7"/>
            <p:cNvSpPr>
              <a:spLocks/>
            </p:cNvSpPr>
            <p:nvPr userDrawn="1"/>
          </p:nvSpPr>
          <p:spPr bwMode="auto">
            <a:xfrm>
              <a:off x="841" y="2077"/>
              <a:ext cx="377" cy="218"/>
            </a:xfrm>
            <a:custGeom>
              <a:avLst/>
              <a:gdLst/>
              <a:ahLst/>
              <a:cxnLst>
                <a:cxn ang="0">
                  <a:pos x="68" y="0"/>
                </a:cxn>
                <a:cxn ang="0">
                  <a:pos x="108" y="164"/>
                </a:cxn>
                <a:cxn ang="0">
                  <a:pos x="154" y="0"/>
                </a:cxn>
                <a:cxn ang="0">
                  <a:pos x="224" y="0"/>
                </a:cxn>
                <a:cxn ang="0">
                  <a:pos x="270" y="164"/>
                </a:cxn>
                <a:cxn ang="0">
                  <a:pos x="312" y="0"/>
                </a:cxn>
                <a:cxn ang="0">
                  <a:pos x="376" y="0"/>
                </a:cxn>
                <a:cxn ang="0">
                  <a:pos x="302" y="218"/>
                </a:cxn>
                <a:cxn ang="0">
                  <a:pos x="232" y="218"/>
                </a:cxn>
                <a:cxn ang="0">
                  <a:pos x="188" y="56"/>
                </a:cxn>
                <a:cxn ang="0">
                  <a:pos x="142" y="218"/>
                </a:cxn>
                <a:cxn ang="0">
                  <a:pos x="70" y="218"/>
                </a:cxn>
                <a:cxn ang="0">
                  <a:pos x="0" y="0"/>
                </a:cxn>
                <a:cxn ang="0">
                  <a:pos x="68" y="0"/>
                </a:cxn>
              </a:cxnLst>
              <a:rect l="0" t="0" r="r" b="b"/>
              <a:pathLst>
                <a:path w="376" h="218">
                  <a:moveTo>
                    <a:pt x="68" y="0"/>
                  </a:moveTo>
                  <a:lnTo>
                    <a:pt x="108" y="164"/>
                  </a:lnTo>
                  <a:lnTo>
                    <a:pt x="154" y="0"/>
                  </a:lnTo>
                  <a:lnTo>
                    <a:pt x="224" y="0"/>
                  </a:lnTo>
                  <a:lnTo>
                    <a:pt x="270" y="164"/>
                  </a:lnTo>
                  <a:lnTo>
                    <a:pt x="312" y="0"/>
                  </a:lnTo>
                  <a:lnTo>
                    <a:pt x="376" y="0"/>
                  </a:lnTo>
                  <a:lnTo>
                    <a:pt x="302" y="218"/>
                  </a:lnTo>
                  <a:lnTo>
                    <a:pt x="232" y="218"/>
                  </a:lnTo>
                  <a:lnTo>
                    <a:pt x="188" y="56"/>
                  </a:lnTo>
                  <a:lnTo>
                    <a:pt x="142" y="218"/>
                  </a:lnTo>
                  <a:lnTo>
                    <a:pt x="7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1" name="Rectangle 8"/>
            <p:cNvSpPr>
              <a:spLocks noChangeArrowheads="1"/>
            </p:cNvSpPr>
            <p:nvPr userDrawn="1"/>
          </p:nvSpPr>
          <p:spPr bwMode="auto">
            <a:xfrm>
              <a:off x="1241" y="2237"/>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2" name="Freeform 9"/>
            <p:cNvSpPr>
              <a:spLocks noEditPoints="1"/>
            </p:cNvSpPr>
            <p:nvPr userDrawn="1"/>
          </p:nvSpPr>
          <p:spPr bwMode="auto">
            <a:xfrm>
              <a:off x="1355" y="2075"/>
              <a:ext cx="216" cy="306"/>
            </a:xfrm>
            <a:custGeom>
              <a:avLst/>
              <a:gdLst/>
              <a:ahLst/>
              <a:cxnLst>
                <a:cxn ang="0">
                  <a:pos x="216" y="2"/>
                </a:cxn>
                <a:cxn ang="0">
                  <a:pos x="214" y="56"/>
                </a:cxn>
                <a:cxn ang="0">
                  <a:pos x="214" y="218"/>
                </a:cxn>
                <a:cxn ang="0">
                  <a:pos x="210" y="244"/>
                </a:cxn>
                <a:cxn ang="0">
                  <a:pos x="202" y="266"/>
                </a:cxn>
                <a:cxn ang="0">
                  <a:pos x="190" y="282"/>
                </a:cxn>
                <a:cxn ang="0">
                  <a:pos x="174" y="292"/>
                </a:cxn>
                <a:cxn ang="0">
                  <a:pos x="138" y="304"/>
                </a:cxn>
                <a:cxn ang="0">
                  <a:pos x="104" y="306"/>
                </a:cxn>
                <a:cxn ang="0">
                  <a:pos x="76" y="304"/>
                </a:cxn>
                <a:cxn ang="0">
                  <a:pos x="46" y="296"/>
                </a:cxn>
                <a:cxn ang="0">
                  <a:pos x="26" y="282"/>
                </a:cxn>
                <a:cxn ang="0">
                  <a:pos x="16" y="268"/>
                </a:cxn>
                <a:cxn ang="0">
                  <a:pos x="10" y="248"/>
                </a:cxn>
                <a:cxn ang="0">
                  <a:pos x="70" y="236"/>
                </a:cxn>
                <a:cxn ang="0">
                  <a:pos x="72" y="244"/>
                </a:cxn>
                <a:cxn ang="0">
                  <a:pos x="80" y="258"/>
                </a:cxn>
                <a:cxn ang="0">
                  <a:pos x="96" y="266"/>
                </a:cxn>
                <a:cxn ang="0">
                  <a:pos x="108" y="266"/>
                </a:cxn>
                <a:cxn ang="0">
                  <a:pos x="134" y="260"/>
                </a:cxn>
                <a:cxn ang="0">
                  <a:pos x="142" y="250"/>
                </a:cxn>
                <a:cxn ang="0">
                  <a:pos x="148" y="238"/>
                </a:cxn>
                <a:cxn ang="0">
                  <a:pos x="150" y="220"/>
                </a:cxn>
                <a:cxn ang="0">
                  <a:pos x="150" y="186"/>
                </a:cxn>
                <a:cxn ang="0">
                  <a:pos x="134" y="202"/>
                </a:cxn>
                <a:cxn ang="0">
                  <a:pos x="120" y="210"/>
                </a:cxn>
                <a:cxn ang="0">
                  <a:pos x="92" y="216"/>
                </a:cxn>
                <a:cxn ang="0">
                  <a:pos x="80" y="216"/>
                </a:cxn>
                <a:cxn ang="0">
                  <a:pos x="60" y="210"/>
                </a:cxn>
                <a:cxn ang="0">
                  <a:pos x="36" y="196"/>
                </a:cxn>
                <a:cxn ang="0">
                  <a:pos x="12" y="166"/>
                </a:cxn>
                <a:cxn ang="0">
                  <a:pos x="2" y="128"/>
                </a:cxn>
                <a:cxn ang="0">
                  <a:pos x="0" y="108"/>
                </a:cxn>
                <a:cxn ang="0">
                  <a:pos x="6" y="68"/>
                </a:cxn>
                <a:cxn ang="0">
                  <a:pos x="22" y="34"/>
                </a:cxn>
                <a:cxn ang="0">
                  <a:pos x="52" y="10"/>
                </a:cxn>
                <a:cxn ang="0">
                  <a:pos x="72" y="2"/>
                </a:cxn>
                <a:cxn ang="0">
                  <a:pos x="94" y="0"/>
                </a:cxn>
                <a:cxn ang="0">
                  <a:pos x="106" y="2"/>
                </a:cxn>
                <a:cxn ang="0">
                  <a:pos x="128" y="8"/>
                </a:cxn>
                <a:cxn ang="0">
                  <a:pos x="148" y="22"/>
                </a:cxn>
                <a:cxn ang="0">
                  <a:pos x="156" y="2"/>
                </a:cxn>
                <a:cxn ang="0">
                  <a:pos x="106" y="172"/>
                </a:cxn>
                <a:cxn ang="0">
                  <a:pos x="114" y="172"/>
                </a:cxn>
                <a:cxn ang="0">
                  <a:pos x="132" y="164"/>
                </a:cxn>
                <a:cxn ang="0">
                  <a:pos x="146" y="144"/>
                </a:cxn>
                <a:cxn ang="0">
                  <a:pos x="150" y="124"/>
                </a:cxn>
                <a:cxn ang="0">
                  <a:pos x="152" y="110"/>
                </a:cxn>
                <a:cxn ang="0">
                  <a:pos x="148" y="78"/>
                </a:cxn>
                <a:cxn ang="0">
                  <a:pos x="138" y="58"/>
                </a:cxn>
                <a:cxn ang="0">
                  <a:pos x="120" y="46"/>
                </a:cxn>
                <a:cxn ang="0">
                  <a:pos x="108" y="44"/>
                </a:cxn>
                <a:cxn ang="0">
                  <a:pos x="90" y="48"/>
                </a:cxn>
                <a:cxn ang="0">
                  <a:pos x="76" y="58"/>
                </a:cxn>
                <a:cxn ang="0">
                  <a:pos x="68" y="78"/>
                </a:cxn>
                <a:cxn ang="0">
                  <a:pos x="64" y="108"/>
                </a:cxn>
                <a:cxn ang="0">
                  <a:pos x="64" y="124"/>
                </a:cxn>
                <a:cxn ang="0">
                  <a:pos x="70" y="144"/>
                </a:cxn>
                <a:cxn ang="0">
                  <a:pos x="82" y="164"/>
                </a:cxn>
                <a:cxn ang="0">
                  <a:pos x="98" y="172"/>
                </a:cxn>
                <a:cxn ang="0">
                  <a:pos x="106" y="172"/>
                </a:cxn>
              </a:cxnLst>
              <a:rect l="0" t="0" r="r" b="b"/>
              <a:pathLst>
                <a:path w="216" h="306">
                  <a:moveTo>
                    <a:pt x="216" y="2"/>
                  </a:moveTo>
                  <a:lnTo>
                    <a:pt x="216" y="2"/>
                  </a:lnTo>
                  <a:lnTo>
                    <a:pt x="214" y="28"/>
                  </a:lnTo>
                  <a:lnTo>
                    <a:pt x="214" y="56"/>
                  </a:lnTo>
                  <a:lnTo>
                    <a:pt x="214" y="218"/>
                  </a:lnTo>
                  <a:lnTo>
                    <a:pt x="214" y="218"/>
                  </a:lnTo>
                  <a:lnTo>
                    <a:pt x="212" y="232"/>
                  </a:lnTo>
                  <a:lnTo>
                    <a:pt x="210" y="244"/>
                  </a:lnTo>
                  <a:lnTo>
                    <a:pt x="206" y="256"/>
                  </a:lnTo>
                  <a:lnTo>
                    <a:pt x="202" y="266"/>
                  </a:lnTo>
                  <a:lnTo>
                    <a:pt x="196" y="274"/>
                  </a:lnTo>
                  <a:lnTo>
                    <a:pt x="190" y="282"/>
                  </a:lnTo>
                  <a:lnTo>
                    <a:pt x="182" y="288"/>
                  </a:lnTo>
                  <a:lnTo>
                    <a:pt x="174" y="292"/>
                  </a:lnTo>
                  <a:lnTo>
                    <a:pt x="158" y="300"/>
                  </a:lnTo>
                  <a:lnTo>
                    <a:pt x="138" y="304"/>
                  </a:lnTo>
                  <a:lnTo>
                    <a:pt x="120" y="306"/>
                  </a:lnTo>
                  <a:lnTo>
                    <a:pt x="104" y="306"/>
                  </a:lnTo>
                  <a:lnTo>
                    <a:pt x="104" y="306"/>
                  </a:lnTo>
                  <a:lnTo>
                    <a:pt x="76" y="304"/>
                  </a:lnTo>
                  <a:lnTo>
                    <a:pt x="62" y="302"/>
                  </a:lnTo>
                  <a:lnTo>
                    <a:pt x="46" y="296"/>
                  </a:lnTo>
                  <a:lnTo>
                    <a:pt x="32" y="288"/>
                  </a:lnTo>
                  <a:lnTo>
                    <a:pt x="26" y="282"/>
                  </a:lnTo>
                  <a:lnTo>
                    <a:pt x="20" y="274"/>
                  </a:lnTo>
                  <a:lnTo>
                    <a:pt x="16" y="268"/>
                  </a:lnTo>
                  <a:lnTo>
                    <a:pt x="12" y="258"/>
                  </a:lnTo>
                  <a:lnTo>
                    <a:pt x="10" y="248"/>
                  </a:lnTo>
                  <a:lnTo>
                    <a:pt x="8" y="236"/>
                  </a:lnTo>
                  <a:lnTo>
                    <a:pt x="70" y="236"/>
                  </a:lnTo>
                  <a:lnTo>
                    <a:pt x="70" y="236"/>
                  </a:lnTo>
                  <a:lnTo>
                    <a:pt x="72" y="244"/>
                  </a:lnTo>
                  <a:lnTo>
                    <a:pt x="76" y="254"/>
                  </a:lnTo>
                  <a:lnTo>
                    <a:pt x="80" y="258"/>
                  </a:lnTo>
                  <a:lnTo>
                    <a:pt x="88" y="262"/>
                  </a:lnTo>
                  <a:lnTo>
                    <a:pt x="96" y="266"/>
                  </a:lnTo>
                  <a:lnTo>
                    <a:pt x="108" y="266"/>
                  </a:lnTo>
                  <a:lnTo>
                    <a:pt x="108" y="266"/>
                  </a:lnTo>
                  <a:lnTo>
                    <a:pt x="122" y="264"/>
                  </a:lnTo>
                  <a:lnTo>
                    <a:pt x="134" y="260"/>
                  </a:lnTo>
                  <a:lnTo>
                    <a:pt x="138" y="256"/>
                  </a:lnTo>
                  <a:lnTo>
                    <a:pt x="142" y="250"/>
                  </a:lnTo>
                  <a:lnTo>
                    <a:pt x="146" y="244"/>
                  </a:lnTo>
                  <a:lnTo>
                    <a:pt x="148" y="238"/>
                  </a:lnTo>
                  <a:lnTo>
                    <a:pt x="148" y="238"/>
                  </a:lnTo>
                  <a:lnTo>
                    <a:pt x="150" y="220"/>
                  </a:lnTo>
                  <a:lnTo>
                    <a:pt x="150" y="186"/>
                  </a:lnTo>
                  <a:lnTo>
                    <a:pt x="150" y="186"/>
                  </a:lnTo>
                  <a:lnTo>
                    <a:pt x="142" y="194"/>
                  </a:lnTo>
                  <a:lnTo>
                    <a:pt x="134" y="202"/>
                  </a:lnTo>
                  <a:lnTo>
                    <a:pt x="128" y="208"/>
                  </a:lnTo>
                  <a:lnTo>
                    <a:pt x="120" y="210"/>
                  </a:lnTo>
                  <a:lnTo>
                    <a:pt x="104" y="214"/>
                  </a:lnTo>
                  <a:lnTo>
                    <a:pt x="92" y="216"/>
                  </a:lnTo>
                  <a:lnTo>
                    <a:pt x="92" y="216"/>
                  </a:lnTo>
                  <a:lnTo>
                    <a:pt x="80" y="216"/>
                  </a:lnTo>
                  <a:lnTo>
                    <a:pt x="70" y="214"/>
                  </a:lnTo>
                  <a:lnTo>
                    <a:pt x="60" y="210"/>
                  </a:lnTo>
                  <a:lnTo>
                    <a:pt x="50" y="206"/>
                  </a:lnTo>
                  <a:lnTo>
                    <a:pt x="36" y="196"/>
                  </a:lnTo>
                  <a:lnTo>
                    <a:pt x="22" y="182"/>
                  </a:lnTo>
                  <a:lnTo>
                    <a:pt x="12" y="166"/>
                  </a:lnTo>
                  <a:lnTo>
                    <a:pt x="6" y="148"/>
                  </a:lnTo>
                  <a:lnTo>
                    <a:pt x="2" y="128"/>
                  </a:lnTo>
                  <a:lnTo>
                    <a:pt x="0" y="108"/>
                  </a:lnTo>
                  <a:lnTo>
                    <a:pt x="0" y="108"/>
                  </a:lnTo>
                  <a:lnTo>
                    <a:pt x="2" y="88"/>
                  </a:lnTo>
                  <a:lnTo>
                    <a:pt x="6" y="68"/>
                  </a:lnTo>
                  <a:lnTo>
                    <a:pt x="12" y="50"/>
                  </a:lnTo>
                  <a:lnTo>
                    <a:pt x="22" y="34"/>
                  </a:lnTo>
                  <a:lnTo>
                    <a:pt x="36" y="20"/>
                  </a:lnTo>
                  <a:lnTo>
                    <a:pt x="52" y="10"/>
                  </a:lnTo>
                  <a:lnTo>
                    <a:pt x="62" y="6"/>
                  </a:lnTo>
                  <a:lnTo>
                    <a:pt x="72" y="2"/>
                  </a:lnTo>
                  <a:lnTo>
                    <a:pt x="82" y="2"/>
                  </a:lnTo>
                  <a:lnTo>
                    <a:pt x="94" y="0"/>
                  </a:lnTo>
                  <a:lnTo>
                    <a:pt x="94" y="0"/>
                  </a:lnTo>
                  <a:lnTo>
                    <a:pt x="106" y="2"/>
                  </a:lnTo>
                  <a:lnTo>
                    <a:pt x="118" y="4"/>
                  </a:lnTo>
                  <a:lnTo>
                    <a:pt x="128" y="8"/>
                  </a:lnTo>
                  <a:lnTo>
                    <a:pt x="136" y="12"/>
                  </a:lnTo>
                  <a:lnTo>
                    <a:pt x="148" y="22"/>
                  </a:lnTo>
                  <a:lnTo>
                    <a:pt x="154" y="32"/>
                  </a:lnTo>
                  <a:lnTo>
                    <a:pt x="156" y="2"/>
                  </a:lnTo>
                  <a:lnTo>
                    <a:pt x="216" y="2"/>
                  </a:lnTo>
                  <a:close/>
                  <a:moveTo>
                    <a:pt x="106" y="172"/>
                  </a:moveTo>
                  <a:lnTo>
                    <a:pt x="106" y="172"/>
                  </a:lnTo>
                  <a:lnTo>
                    <a:pt x="114" y="172"/>
                  </a:lnTo>
                  <a:lnTo>
                    <a:pt x="122" y="170"/>
                  </a:lnTo>
                  <a:lnTo>
                    <a:pt x="132" y="164"/>
                  </a:lnTo>
                  <a:lnTo>
                    <a:pt x="140" y="154"/>
                  </a:lnTo>
                  <a:lnTo>
                    <a:pt x="146" y="144"/>
                  </a:lnTo>
                  <a:lnTo>
                    <a:pt x="148" y="134"/>
                  </a:lnTo>
                  <a:lnTo>
                    <a:pt x="150" y="124"/>
                  </a:lnTo>
                  <a:lnTo>
                    <a:pt x="152" y="110"/>
                  </a:lnTo>
                  <a:lnTo>
                    <a:pt x="152" y="110"/>
                  </a:lnTo>
                  <a:lnTo>
                    <a:pt x="150" y="90"/>
                  </a:lnTo>
                  <a:lnTo>
                    <a:pt x="148" y="78"/>
                  </a:lnTo>
                  <a:lnTo>
                    <a:pt x="144" y="68"/>
                  </a:lnTo>
                  <a:lnTo>
                    <a:pt x="138" y="58"/>
                  </a:lnTo>
                  <a:lnTo>
                    <a:pt x="130" y="50"/>
                  </a:lnTo>
                  <a:lnTo>
                    <a:pt x="120" y="46"/>
                  </a:lnTo>
                  <a:lnTo>
                    <a:pt x="108" y="44"/>
                  </a:lnTo>
                  <a:lnTo>
                    <a:pt x="108" y="44"/>
                  </a:lnTo>
                  <a:lnTo>
                    <a:pt x="98" y="44"/>
                  </a:lnTo>
                  <a:lnTo>
                    <a:pt x="90" y="48"/>
                  </a:lnTo>
                  <a:lnTo>
                    <a:pt x="84" y="52"/>
                  </a:lnTo>
                  <a:lnTo>
                    <a:pt x="76" y="58"/>
                  </a:lnTo>
                  <a:lnTo>
                    <a:pt x="72" y="68"/>
                  </a:lnTo>
                  <a:lnTo>
                    <a:pt x="68" y="78"/>
                  </a:lnTo>
                  <a:lnTo>
                    <a:pt x="64" y="92"/>
                  </a:lnTo>
                  <a:lnTo>
                    <a:pt x="64" y="108"/>
                  </a:lnTo>
                  <a:lnTo>
                    <a:pt x="64" y="108"/>
                  </a:lnTo>
                  <a:lnTo>
                    <a:pt x="64" y="124"/>
                  </a:lnTo>
                  <a:lnTo>
                    <a:pt x="66" y="134"/>
                  </a:lnTo>
                  <a:lnTo>
                    <a:pt x="70" y="144"/>
                  </a:lnTo>
                  <a:lnTo>
                    <a:pt x="74" y="154"/>
                  </a:lnTo>
                  <a:lnTo>
                    <a:pt x="82" y="164"/>
                  </a:lnTo>
                  <a:lnTo>
                    <a:pt x="92" y="170"/>
                  </a:lnTo>
                  <a:lnTo>
                    <a:pt x="98" y="172"/>
                  </a:lnTo>
                  <a:lnTo>
                    <a:pt x="106" y="172"/>
                  </a:lnTo>
                  <a:lnTo>
                    <a:pt x="106" y="172"/>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3" name="Freeform 10"/>
            <p:cNvSpPr>
              <a:spLocks noEditPoints="1"/>
            </p:cNvSpPr>
            <p:nvPr userDrawn="1"/>
          </p:nvSpPr>
          <p:spPr bwMode="auto">
            <a:xfrm>
              <a:off x="1602" y="2071"/>
              <a:ext cx="226" cy="231"/>
            </a:xfrm>
            <a:custGeom>
              <a:avLst/>
              <a:gdLst/>
              <a:ahLst/>
              <a:cxnLst>
                <a:cxn ang="0">
                  <a:pos x="114" y="0"/>
                </a:cxn>
                <a:cxn ang="0">
                  <a:pos x="142" y="4"/>
                </a:cxn>
                <a:cxn ang="0">
                  <a:pos x="164" y="10"/>
                </a:cxn>
                <a:cxn ang="0">
                  <a:pos x="184" y="20"/>
                </a:cxn>
                <a:cxn ang="0">
                  <a:pos x="200" y="36"/>
                </a:cxn>
                <a:cxn ang="0">
                  <a:pos x="220" y="72"/>
                </a:cxn>
                <a:cxn ang="0">
                  <a:pos x="226" y="116"/>
                </a:cxn>
                <a:cxn ang="0">
                  <a:pos x="226" y="138"/>
                </a:cxn>
                <a:cxn ang="0">
                  <a:pos x="212" y="180"/>
                </a:cxn>
                <a:cxn ang="0">
                  <a:pos x="192" y="204"/>
                </a:cxn>
                <a:cxn ang="0">
                  <a:pos x="174" y="218"/>
                </a:cxn>
                <a:cxn ang="0">
                  <a:pos x="152" y="226"/>
                </a:cxn>
                <a:cxn ang="0">
                  <a:pos x="126" y="232"/>
                </a:cxn>
                <a:cxn ang="0">
                  <a:pos x="112" y="232"/>
                </a:cxn>
                <a:cxn ang="0">
                  <a:pos x="68" y="224"/>
                </a:cxn>
                <a:cxn ang="0">
                  <a:pos x="34" y="204"/>
                </a:cxn>
                <a:cxn ang="0">
                  <a:pos x="14" y="178"/>
                </a:cxn>
                <a:cxn ang="0">
                  <a:pos x="6" y="156"/>
                </a:cxn>
                <a:cxn ang="0">
                  <a:pos x="0" y="116"/>
                </a:cxn>
                <a:cxn ang="0">
                  <a:pos x="2" y="96"/>
                </a:cxn>
                <a:cxn ang="0">
                  <a:pos x="14" y="56"/>
                </a:cxn>
                <a:cxn ang="0">
                  <a:pos x="32" y="30"/>
                </a:cxn>
                <a:cxn ang="0">
                  <a:pos x="50" y="18"/>
                </a:cxn>
                <a:cxn ang="0">
                  <a:pos x="72" y="6"/>
                </a:cxn>
                <a:cxn ang="0">
                  <a:pos x="98" y="2"/>
                </a:cxn>
                <a:cxn ang="0">
                  <a:pos x="114" y="0"/>
                </a:cxn>
                <a:cxn ang="0">
                  <a:pos x="114" y="188"/>
                </a:cxn>
                <a:cxn ang="0">
                  <a:pos x="134" y="184"/>
                </a:cxn>
                <a:cxn ang="0">
                  <a:pos x="148" y="172"/>
                </a:cxn>
                <a:cxn ang="0">
                  <a:pos x="158" y="148"/>
                </a:cxn>
                <a:cxn ang="0">
                  <a:pos x="162" y="112"/>
                </a:cxn>
                <a:cxn ang="0">
                  <a:pos x="160" y="90"/>
                </a:cxn>
                <a:cxn ang="0">
                  <a:pos x="154" y="68"/>
                </a:cxn>
                <a:cxn ang="0">
                  <a:pos x="140" y="50"/>
                </a:cxn>
                <a:cxn ang="0">
                  <a:pos x="114" y="44"/>
                </a:cxn>
                <a:cxn ang="0">
                  <a:pos x="106" y="44"/>
                </a:cxn>
                <a:cxn ang="0">
                  <a:pos x="92" y="48"/>
                </a:cxn>
                <a:cxn ang="0">
                  <a:pos x="78" y="62"/>
                </a:cxn>
                <a:cxn ang="0">
                  <a:pos x="70" y="86"/>
                </a:cxn>
                <a:cxn ang="0">
                  <a:pos x="66" y="118"/>
                </a:cxn>
                <a:cxn ang="0">
                  <a:pos x="68" y="134"/>
                </a:cxn>
                <a:cxn ang="0">
                  <a:pos x="74" y="160"/>
                </a:cxn>
                <a:cxn ang="0">
                  <a:pos x="86" y="178"/>
                </a:cxn>
                <a:cxn ang="0">
                  <a:pos x="104" y="186"/>
                </a:cxn>
                <a:cxn ang="0">
                  <a:pos x="114" y="188"/>
                </a:cxn>
              </a:cxnLst>
              <a:rect l="0" t="0" r="r" b="b"/>
              <a:pathLst>
                <a:path w="226" h="232">
                  <a:moveTo>
                    <a:pt x="114" y="0"/>
                  </a:moveTo>
                  <a:lnTo>
                    <a:pt x="114" y="0"/>
                  </a:lnTo>
                  <a:lnTo>
                    <a:pt x="128" y="2"/>
                  </a:lnTo>
                  <a:lnTo>
                    <a:pt x="142" y="4"/>
                  </a:lnTo>
                  <a:lnTo>
                    <a:pt x="154" y="6"/>
                  </a:lnTo>
                  <a:lnTo>
                    <a:pt x="164" y="10"/>
                  </a:lnTo>
                  <a:lnTo>
                    <a:pt x="176" y="14"/>
                  </a:lnTo>
                  <a:lnTo>
                    <a:pt x="184" y="20"/>
                  </a:lnTo>
                  <a:lnTo>
                    <a:pt x="192" y="28"/>
                  </a:lnTo>
                  <a:lnTo>
                    <a:pt x="200" y="36"/>
                  </a:lnTo>
                  <a:lnTo>
                    <a:pt x="212" y="52"/>
                  </a:lnTo>
                  <a:lnTo>
                    <a:pt x="220" y="72"/>
                  </a:lnTo>
                  <a:lnTo>
                    <a:pt x="226" y="92"/>
                  </a:lnTo>
                  <a:lnTo>
                    <a:pt x="226" y="116"/>
                  </a:lnTo>
                  <a:lnTo>
                    <a:pt x="226" y="116"/>
                  </a:lnTo>
                  <a:lnTo>
                    <a:pt x="226" y="138"/>
                  </a:lnTo>
                  <a:lnTo>
                    <a:pt x="220" y="160"/>
                  </a:lnTo>
                  <a:lnTo>
                    <a:pt x="212" y="180"/>
                  </a:lnTo>
                  <a:lnTo>
                    <a:pt x="200" y="196"/>
                  </a:lnTo>
                  <a:lnTo>
                    <a:pt x="192" y="204"/>
                  </a:lnTo>
                  <a:lnTo>
                    <a:pt x="184" y="212"/>
                  </a:lnTo>
                  <a:lnTo>
                    <a:pt x="174" y="218"/>
                  </a:lnTo>
                  <a:lnTo>
                    <a:pt x="164" y="222"/>
                  </a:lnTo>
                  <a:lnTo>
                    <a:pt x="152" y="226"/>
                  </a:lnTo>
                  <a:lnTo>
                    <a:pt x="140" y="230"/>
                  </a:lnTo>
                  <a:lnTo>
                    <a:pt x="126" y="232"/>
                  </a:lnTo>
                  <a:lnTo>
                    <a:pt x="112" y="232"/>
                  </a:lnTo>
                  <a:lnTo>
                    <a:pt x="112" y="232"/>
                  </a:lnTo>
                  <a:lnTo>
                    <a:pt x="90" y="230"/>
                  </a:lnTo>
                  <a:lnTo>
                    <a:pt x="68" y="224"/>
                  </a:lnTo>
                  <a:lnTo>
                    <a:pt x="50" y="216"/>
                  </a:lnTo>
                  <a:lnTo>
                    <a:pt x="34" y="204"/>
                  </a:lnTo>
                  <a:lnTo>
                    <a:pt x="20" y="186"/>
                  </a:lnTo>
                  <a:lnTo>
                    <a:pt x="14" y="178"/>
                  </a:lnTo>
                  <a:lnTo>
                    <a:pt x="10" y="168"/>
                  </a:lnTo>
                  <a:lnTo>
                    <a:pt x="6" y="156"/>
                  </a:lnTo>
                  <a:lnTo>
                    <a:pt x="4" y="144"/>
                  </a:lnTo>
                  <a:lnTo>
                    <a:pt x="0" y="116"/>
                  </a:lnTo>
                  <a:lnTo>
                    <a:pt x="0" y="116"/>
                  </a:lnTo>
                  <a:lnTo>
                    <a:pt x="2" y="96"/>
                  </a:lnTo>
                  <a:lnTo>
                    <a:pt x="6" y="76"/>
                  </a:lnTo>
                  <a:lnTo>
                    <a:pt x="14" y="56"/>
                  </a:lnTo>
                  <a:lnTo>
                    <a:pt x="26" y="40"/>
                  </a:lnTo>
                  <a:lnTo>
                    <a:pt x="32" y="30"/>
                  </a:lnTo>
                  <a:lnTo>
                    <a:pt x="40" y="24"/>
                  </a:lnTo>
                  <a:lnTo>
                    <a:pt x="50" y="18"/>
                  </a:lnTo>
                  <a:lnTo>
                    <a:pt x="60" y="12"/>
                  </a:lnTo>
                  <a:lnTo>
                    <a:pt x="72" y="6"/>
                  </a:lnTo>
                  <a:lnTo>
                    <a:pt x="84" y="4"/>
                  </a:lnTo>
                  <a:lnTo>
                    <a:pt x="98" y="2"/>
                  </a:lnTo>
                  <a:lnTo>
                    <a:pt x="114" y="0"/>
                  </a:lnTo>
                  <a:lnTo>
                    <a:pt x="114" y="0"/>
                  </a:lnTo>
                  <a:close/>
                  <a:moveTo>
                    <a:pt x="114" y="188"/>
                  </a:moveTo>
                  <a:lnTo>
                    <a:pt x="114" y="188"/>
                  </a:lnTo>
                  <a:lnTo>
                    <a:pt x="124" y="186"/>
                  </a:lnTo>
                  <a:lnTo>
                    <a:pt x="134" y="184"/>
                  </a:lnTo>
                  <a:lnTo>
                    <a:pt x="142" y="178"/>
                  </a:lnTo>
                  <a:lnTo>
                    <a:pt x="148" y="172"/>
                  </a:lnTo>
                  <a:lnTo>
                    <a:pt x="154" y="162"/>
                  </a:lnTo>
                  <a:lnTo>
                    <a:pt x="158" y="148"/>
                  </a:lnTo>
                  <a:lnTo>
                    <a:pt x="160" y="132"/>
                  </a:lnTo>
                  <a:lnTo>
                    <a:pt x="162" y="112"/>
                  </a:lnTo>
                  <a:lnTo>
                    <a:pt x="162" y="112"/>
                  </a:lnTo>
                  <a:lnTo>
                    <a:pt x="160" y="90"/>
                  </a:lnTo>
                  <a:lnTo>
                    <a:pt x="158" y="78"/>
                  </a:lnTo>
                  <a:lnTo>
                    <a:pt x="154" y="68"/>
                  </a:lnTo>
                  <a:lnTo>
                    <a:pt x="148" y="58"/>
                  </a:lnTo>
                  <a:lnTo>
                    <a:pt x="140" y="50"/>
                  </a:lnTo>
                  <a:lnTo>
                    <a:pt x="128" y="46"/>
                  </a:lnTo>
                  <a:lnTo>
                    <a:pt x="114" y="44"/>
                  </a:lnTo>
                  <a:lnTo>
                    <a:pt x="114" y="44"/>
                  </a:lnTo>
                  <a:lnTo>
                    <a:pt x="106" y="44"/>
                  </a:lnTo>
                  <a:lnTo>
                    <a:pt x="98" y="46"/>
                  </a:lnTo>
                  <a:lnTo>
                    <a:pt x="92" y="48"/>
                  </a:lnTo>
                  <a:lnTo>
                    <a:pt x="86" y="52"/>
                  </a:lnTo>
                  <a:lnTo>
                    <a:pt x="78" y="62"/>
                  </a:lnTo>
                  <a:lnTo>
                    <a:pt x="72" y="72"/>
                  </a:lnTo>
                  <a:lnTo>
                    <a:pt x="70" y="86"/>
                  </a:lnTo>
                  <a:lnTo>
                    <a:pt x="68" y="98"/>
                  </a:lnTo>
                  <a:lnTo>
                    <a:pt x="66" y="118"/>
                  </a:lnTo>
                  <a:lnTo>
                    <a:pt x="66" y="118"/>
                  </a:lnTo>
                  <a:lnTo>
                    <a:pt x="68" y="134"/>
                  </a:lnTo>
                  <a:lnTo>
                    <a:pt x="70" y="148"/>
                  </a:lnTo>
                  <a:lnTo>
                    <a:pt x="74" y="160"/>
                  </a:lnTo>
                  <a:lnTo>
                    <a:pt x="78" y="170"/>
                  </a:lnTo>
                  <a:lnTo>
                    <a:pt x="86" y="178"/>
                  </a:lnTo>
                  <a:lnTo>
                    <a:pt x="94" y="184"/>
                  </a:lnTo>
                  <a:lnTo>
                    <a:pt x="104" y="186"/>
                  </a:lnTo>
                  <a:lnTo>
                    <a:pt x="114" y="188"/>
                  </a:lnTo>
                  <a:lnTo>
                    <a:pt x="114" y="188"/>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4" name="Freeform 11"/>
            <p:cNvSpPr>
              <a:spLocks noEditPoints="1"/>
            </p:cNvSpPr>
            <p:nvPr userDrawn="1"/>
          </p:nvSpPr>
          <p:spPr bwMode="auto">
            <a:xfrm>
              <a:off x="1830" y="2069"/>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0"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0"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5" name="Freeform 12"/>
            <p:cNvSpPr>
              <a:spLocks/>
            </p:cNvSpPr>
            <p:nvPr userDrawn="1"/>
          </p:nvSpPr>
          <p:spPr bwMode="auto">
            <a:xfrm>
              <a:off x="2060" y="2012"/>
              <a:ext cx="159" cy="286"/>
            </a:xfrm>
            <a:custGeom>
              <a:avLst/>
              <a:gdLst/>
              <a:ahLst/>
              <a:cxnLst>
                <a:cxn ang="0">
                  <a:pos x="156" y="280"/>
                </a:cxn>
                <a:cxn ang="0">
                  <a:pos x="156" y="280"/>
                </a:cxn>
                <a:cxn ang="0">
                  <a:pos x="128" y="284"/>
                </a:cxn>
                <a:cxn ang="0">
                  <a:pos x="108" y="286"/>
                </a:cxn>
                <a:cxn ang="0">
                  <a:pos x="108"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6" y="238"/>
                </a:cxn>
                <a:cxn ang="0">
                  <a:pos x="136" y="238"/>
                </a:cxn>
                <a:cxn ang="0">
                  <a:pos x="156" y="238"/>
                </a:cxn>
                <a:cxn ang="0">
                  <a:pos x="156" y="280"/>
                </a:cxn>
              </a:cxnLst>
              <a:rect l="0" t="0" r="r" b="b"/>
              <a:pathLst>
                <a:path w="158" h="286">
                  <a:moveTo>
                    <a:pt x="156" y="280"/>
                  </a:moveTo>
                  <a:lnTo>
                    <a:pt x="156" y="280"/>
                  </a:lnTo>
                  <a:lnTo>
                    <a:pt x="128" y="284"/>
                  </a:lnTo>
                  <a:lnTo>
                    <a:pt x="108" y="286"/>
                  </a:lnTo>
                  <a:lnTo>
                    <a:pt x="108"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6" y="238"/>
                  </a:lnTo>
                  <a:lnTo>
                    <a:pt x="136"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6" name="Freeform 13"/>
            <p:cNvSpPr>
              <a:spLocks/>
            </p:cNvSpPr>
            <p:nvPr userDrawn="1"/>
          </p:nvSpPr>
          <p:spPr bwMode="auto">
            <a:xfrm>
              <a:off x="2223" y="1983"/>
              <a:ext cx="204" cy="312"/>
            </a:xfrm>
            <a:custGeom>
              <a:avLst/>
              <a:gdLst/>
              <a:ahLst/>
              <a:cxnLst>
                <a:cxn ang="0">
                  <a:pos x="0" y="0"/>
                </a:cxn>
                <a:cxn ang="0">
                  <a:pos x="64" y="0"/>
                </a:cxn>
                <a:cxn ang="0">
                  <a:pos x="64" y="124"/>
                </a:cxn>
                <a:cxn ang="0">
                  <a:pos x="64" y="124"/>
                </a:cxn>
                <a:cxn ang="0">
                  <a:pos x="70" y="114"/>
                </a:cxn>
                <a:cxn ang="0">
                  <a:pos x="82" y="104"/>
                </a:cxn>
                <a:cxn ang="0">
                  <a:pos x="92" y="98"/>
                </a:cxn>
                <a:cxn ang="0">
                  <a:pos x="102" y="94"/>
                </a:cxn>
                <a:cxn ang="0">
                  <a:pos x="112" y="92"/>
                </a:cxn>
                <a:cxn ang="0">
                  <a:pos x="126" y="90"/>
                </a:cxn>
                <a:cxn ang="0">
                  <a:pos x="126" y="90"/>
                </a:cxn>
                <a:cxn ang="0">
                  <a:pos x="138" y="92"/>
                </a:cxn>
                <a:cxn ang="0">
                  <a:pos x="148" y="94"/>
                </a:cxn>
                <a:cxn ang="0">
                  <a:pos x="158" y="96"/>
                </a:cxn>
                <a:cxn ang="0">
                  <a:pos x="166" y="100"/>
                </a:cxn>
                <a:cxn ang="0">
                  <a:pos x="180" y="110"/>
                </a:cxn>
                <a:cxn ang="0">
                  <a:pos x="190" y="120"/>
                </a:cxn>
                <a:cxn ang="0">
                  <a:pos x="190" y="120"/>
                </a:cxn>
                <a:cxn ang="0">
                  <a:pos x="196" y="130"/>
                </a:cxn>
                <a:cxn ang="0">
                  <a:pos x="200" y="144"/>
                </a:cxn>
                <a:cxn ang="0">
                  <a:pos x="204" y="160"/>
                </a:cxn>
                <a:cxn ang="0">
                  <a:pos x="204" y="180"/>
                </a:cxn>
                <a:cxn ang="0">
                  <a:pos x="204" y="312"/>
                </a:cxn>
                <a:cxn ang="0">
                  <a:pos x="140" y="312"/>
                </a:cxn>
                <a:cxn ang="0">
                  <a:pos x="140" y="182"/>
                </a:cxn>
                <a:cxn ang="0">
                  <a:pos x="140" y="182"/>
                </a:cxn>
                <a:cxn ang="0">
                  <a:pos x="140" y="168"/>
                </a:cxn>
                <a:cxn ang="0">
                  <a:pos x="140" y="162"/>
                </a:cxn>
                <a:cxn ang="0">
                  <a:pos x="136" y="154"/>
                </a:cxn>
                <a:cxn ang="0">
                  <a:pos x="132" y="146"/>
                </a:cxn>
                <a:cxn ang="0">
                  <a:pos x="126" y="140"/>
                </a:cxn>
                <a:cxn ang="0">
                  <a:pos x="116" y="136"/>
                </a:cxn>
                <a:cxn ang="0">
                  <a:pos x="106" y="134"/>
                </a:cxn>
                <a:cxn ang="0">
                  <a:pos x="106" y="134"/>
                </a:cxn>
                <a:cxn ang="0">
                  <a:pos x="90" y="136"/>
                </a:cxn>
                <a:cxn ang="0">
                  <a:pos x="84" y="140"/>
                </a:cxn>
                <a:cxn ang="0">
                  <a:pos x="78" y="144"/>
                </a:cxn>
                <a:cxn ang="0">
                  <a:pos x="72" y="150"/>
                </a:cxn>
                <a:cxn ang="0">
                  <a:pos x="68" y="158"/>
                </a:cxn>
                <a:cxn ang="0">
                  <a:pos x="66" y="166"/>
                </a:cxn>
                <a:cxn ang="0">
                  <a:pos x="64" y="178"/>
                </a:cxn>
                <a:cxn ang="0">
                  <a:pos x="64" y="312"/>
                </a:cxn>
                <a:cxn ang="0">
                  <a:pos x="0" y="312"/>
                </a:cxn>
                <a:cxn ang="0">
                  <a:pos x="0" y="0"/>
                </a:cxn>
              </a:cxnLst>
              <a:rect l="0" t="0" r="r" b="b"/>
              <a:pathLst>
                <a:path w="204" h="312">
                  <a:moveTo>
                    <a:pt x="0" y="0"/>
                  </a:moveTo>
                  <a:lnTo>
                    <a:pt x="64" y="0"/>
                  </a:lnTo>
                  <a:lnTo>
                    <a:pt x="64" y="124"/>
                  </a:lnTo>
                  <a:lnTo>
                    <a:pt x="64" y="124"/>
                  </a:lnTo>
                  <a:lnTo>
                    <a:pt x="70" y="114"/>
                  </a:lnTo>
                  <a:lnTo>
                    <a:pt x="82" y="104"/>
                  </a:lnTo>
                  <a:lnTo>
                    <a:pt x="92" y="98"/>
                  </a:lnTo>
                  <a:lnTo>
                    <a:pt x="102" y="94"/>
                  </a:lnTo>
                  <a:lnTo>
                    <a:pt x="112" y="92"/>
                  </a:lnTo>
                  <a:lnTo>
                    <a:pt x="126" y="90"/>
                  </a:lnTo>
                  <a:lnTo>
                    <a:pt x="126" y="90"/>
                  </a:lnTo>
                  <a:lnTo>
                    <a:pt x="138" y="92"/>
                  </a:lnTo>
                  <a:lnTo>
                    <a:pt x="148" y="94"/>
                  </a:lnTo>
                  <a:lnTo>
                    <a:pt x="158" y="96"/>
                  </a:lnTo>
                  <a:lnTo>
                    <a:pt x="166" y="100"/>
                  </a:lnTo>
                  <a:lnTo>
                    <a:pt x="180" y="110"/>
                  </a:lnTo>
                  <a:lnTo>
                    <a:pt x="190" y="120"/>
                  </a:lnTo>
                  <a:lnTo>
                    <a:pt x="190" y="120"/>
                  </a:lnTo>
                  <a:lnTo>
                    <a:pt x="196" y="130"/>
                  </a:lnTo>
                  <a:lnTo>
                    <a:pt x="200" y="144"/>
                  </a:lnTo>
                  <a:lnTo>
                    <a:pt x="204" y="160"/>
                  </a:lnTo>
                  <a:lnTo>
                    <a:pt x="204" y="180"/>
                  </a:lnTo>
                  <a:lnTo>
                    <a:pt x="204" y="312"/>
                  </a:lnTo>
                  <a:lnTo>
                    <a:pt x="140" y="312"/>
                  </a:lnTo>
                  <a:lnTo>
                    <a:pt x="140" y="182"/>
                  </a:lnTo>
                  <a:lnTo>
                    <a:pt x="140" y="182"/>
                  </a:lnTo>
                  <a:lnTo>
                    <a:pt x="140" y="168"/>
                  </a:lnTo>
                  <a:lnTo>
                    <a:pt x="140" y="162"/>
                  </a:lnTo>
                  <a:lnTo>
                    <a:pt x="136" y="154"/>
                  </a:lnTo>
                  <a:lnTo>
                    <a:pt x="132" y="146"/>
                  </a:lnTo>
                  <a:lnTo>
                    <a:pt x="126" y="140"/>
                  </a:lnTo>
                  <a:lnTo>
                    <a:pt x="116" y="136"/>
                  </a:lnTo>
                  <a:lnTo>
                    <a:pt x="106" y="134"/>
                  </a:lnTo>
                  <a:lnTo>
                    <a:pt x="106" y="134"/>
                  </a:lnTo>
                  <a:lnTo>
                    <a:pt x="90" y="136"/>
                  </a:lnTo>
                  <a:lnTo>
                    <a:pt x="84" y="140"/>
                  </a:lnTo>
                  <a:lnTo>
                    <a:pt x="78" y="144"/>
                  </a:lnTo>
                  <a:lnTo>
                    <a:pt x="72" y="150"/>
                  </a:lnTo>
                  <a:lnTo>
                    <a:pt x="68" y="158"/>
                  </a:lnTo>
                  <a:lnTo>
                    <a:pt x="66" y="166"/>
                  </a:lnTo>
                  <a:lnTo>
                    <a:pt x="64" y="178"/>
                  </a:lnTo>
                  <a:lnTo>
                    <a:pt x="64" y="312"/>
                  </a:lnTo>
                  <a:lnTo>
                    <a:pt x="0" y="312"/>
                  </a:lnTo>
                  <a:lnTo>
                    <a:pt x="0"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7" name="Freeform 14"/>
            <p:cNvSpPr>
              <a:spLocks noEditPoints="1"/>
            </p:cNvSpPr>
            <p:nvPr userDrawn="1"/>
          </p:nvSpPr>
          <p:spPr bwMode="auto">
            <a:xfrm>
              <a:off x="2462" y="2047"/>
              <a:ext cx="206" cy="233"/>
            </a:xfrm>
            <a:custGeom>
              <a:avLst/>
              <a:gdLst/>
              <a:ahLst/>
              <a:cxnLst>
                <a:cxn ang="0">
                  <a:pos x="62" y="134"/>
                </a:cxn>
                <a:cxn ang="0">
                  <a:pos x="64" y="158"/>
                </a:cxn>
                <a:cxn ang="0">
                  <a:pos x="72" y="176"/>
                </a:cxn>
                <a:cxn ang="0">
                  <a:pos x="92"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6"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4" y="6"/>
                </a:cxn>
                <a:cxn ang="0">
                  <a:pos x="166" y="18"/>
                </a:cxn>
                <a:cxn ang="0">
                  <a:pos x="186" y="40"/>
                </a:cxn>
                <a:cxn ang="0">
                  <a:pos x="194" y="54"/>
                </a:cxn>
                <a:cxn ang="0">
                  <a:pos x="204"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2" y="190"/>
                  </a:lnTo>
                  <a:lnTo>
                    <a:pt x="106" y="192"/>
                  </a:lnTo>
                  <a:lnTo>
                    <a:pt x="106" y="192"/>
                  </a:lnTo>
                  <a:lnTo>
                    <a:pt x="118" y="190"/>
                  </a:lnTo>
                  <a:lnTo>
                    <a:pt x="128"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4" y="214"/>
                  </a:lnTo>
                  <a:lnTo>
                    <a:pt x="168" y="220"/>
                  </a:lnTo>
                  <a:lnTo>
                    <a:pt x="150" y="228"/>
                  </a:lnTo>
                  <a:lnTo>
                    <a:pt x="128" y="232"/>
                  </a:lnTo>
                  <a:lnTo>
                    <a:pt x="106" y="234"/>
                  </a:lnTo>
                  <a:lnTo>
                    <a:pt x="106" y="234"/>
                  </a:lnTo>
                  <a:lnTo>
                    <a:pt x="88" y="234"/>
                  </a:lnTo>
                  <a:lnTo>
                    <a:pt x="68" y="230"/>
                  </a:lnTo>
                  <a:lnTo>
                    <a:pt x="58" y="226"/>
                  </a:lnTo>
                  <a:lnTo>
                    <a:pt x="48" y="222"/>
                  </a:lnTo>
                  <a:lnTo>
                    <a:pt x="38" y="216"/>
                  </a:lnTo>
                  <a:lnTo>
                    <a:pt x="28" y="208"/>
                  </a:lnTo>
                  <a:lnTo>
                    <a:pt x="28" y="208"/>
                  </a:lnTo>
                  <a:lnTo>
                    <a:pt x="22"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4" y="6"/>
                  </a:lnTo>
                  <a:lnTo>
                    <a:pt x="156" y="12"/>
                  </a:lnTo>
                  <a:lnTo>
                    <a:pt x="166" y="18"/>
                  </a:lnTo>
                  <a:lnTo>
                    <a:pt x="178" y="28"/>
                  </a:lnTo>
                  <a:lnTo>
                    <a:pt x="186" y="40"/>
                  </a:lnTo>
                  <a:lnTo>
                    <a:pt x="194" y="54"/>
                  </a:lnTo>
                  <a:lnTo>
                    <a:pt x="194" y="54"/>
                  </a:lnTo>
                  <a:lnTo>
                    <a:pt x="200" y="64"/>
                  </a:lnTo>
                  <a:lnTo>
                    <a:pt x="204" y="76"/>
                  </a:lnTo>
                  <a:lnTo>
                    <a:pt x="208"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8" name="Rectangle 15"/>
            <p:cNvSpPr>
              <a:spLocks noChangeArrowheads="1"/>
            </p:cNvSpPr>
            <p:nvPr userDrawn="1"/>
          </p:nvSpPr>
          <p:spPr bwMode="auto">
            <a:xfrm>
              <a:off x="2688" y="2114"/>
              <a:ext cx="108" cy="4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9" name="Freeform 16"/>
            <p:cNvSpPr>
              <a:spLocks/>
            </p:cNvSpPr>
            <p:nvPr userDrawn="1"/>
          </p:nvSpPr>
          <p:spPr bwMode="auto">
            <a:xfrm>
              <a:off x="2825" y="2036"/>
              <a:ext cx="208" cy="225"/>
            </a:xfrm>
            <a:custGeom>
              <a:avLst/>
              <a:gdLst/>
              <a:ahLst/>
              <a:cxnLst>
                <a:cxn ang="0">
                  <a:pos x="64" y="0"/>
                </a:cxn>
                <a:cxn ang="0">
                  <a:pos x="64" y="130"/>
                </a:cxn>
                <a:cxn ang="0">
                  <a:pos x="64" y="130"/>
                </a:cxn>
                <a:cxn ang="0">
                  <a:pos x="64" y="146"/>
                </a:cxn>
                <a:cxn ang="0">
                  <a:pos x="66" y="154"/>
                </a:cxn>
                <a:cxn ang="0">
                  <a:pos x="68" y="162"/>
                </a:cxn>
                <a:cxn ang="0">
                  <a:pos x="72" y="168"/>
                </a:cxn>
                <a:cxn ang="0">
                  <a:pos x="78" y="174"/>
                </a:cxn>
                <a:cxn ang="0">
                  <a:pos x="88" y="176"/>
                </a:cxn>
                <a:cxn ang="0">
                  <a:pos x="98" y="178"/>
                </a:cxn>
                <a:cxn ang="0">
                  <a:pos x="98" y="178"/>
                </a:cxn>
                <a:cxn ang="0">
                  <a:pos x="112" y="176"/>
                </a:cxn>
                <a:cxn ang="0">
                  <a:pos x="122" y="172"/>
                </a:cxn>
                <a:cxn ang="0">
                  <a:pos x="130" y="166"/>
                </a:cxn>
                <a:cxn ang="0">
                  <a:pos x="134" y="158"/>
                </a:cxn>
                <a:cxn ang="0">
                  <a:pos x="138" y="148"/>
                </a:cxn>
                <a:cxn ang="0">
                  <a:pos x="138" y="136"/>
                </a:cxn>
                <a:cxn ang="0">
                  <a:pos x="140" y="110"/>
                </a:cxn>
                <a:cxn ang="0">
                  <a:pos x="140" y="0"/>
                </a:cxn>
                <a:cxn ang="0">
                  <a:pos x="206" y="0"/>
                </a:cxn>
                <a:cxn ang="0">
                  <a:pos x="206" y="144"/>
                </a:cxn>
                <a:cxn ang="0">
                  <a:pos x="206" y="144"/>
                </a:cxn>
                <a:cxn ang="0">
                  <a:pos x="206" y="202"/>
                </a:cxn>
                <a:cxn ang="0">
                  <a:pos x="206" y="202"/>
                </a:cxn>
                <a:cxn ang="0">
                  <a:pos x="208" y="218"/>
                </a:cxn>
                <a:cxn ang="0">
                  <a:pos x="146" y="218"/>
                </a:cxn>
                <a:cxn ang="0">
                  <a:pos x="144" y="190"/>
                </a:cxn>
                <a:cxn ang="0">
                  <a:pos x="144" y="190"/>
                </a:cxn>
                <a:cxn ang="0">
                  <a:pos x="136" y="198"/>
                </a:cxn>
                <a:cxn ang="0">
                  <a:pos x="124" y="210"/>
                </a:cxn>
                <a:cxn ang="0">
                  <a:pos x="116" y="216"/>
                </a:cxn>
                <a:cxn ang="0">
                  <a:pos x="106" y="220"/>
                </a:cxn>
                <a:cxn ang="0">
                  <a:pos x="94" y="222"/>
                </a:cxn>
                <a:cxn ang="0">
                  <a:pos x="80" y="224"/>
                </a:cxn>
                <a:cxn ang="0">
                  <a:pos x="80" y="224"/>
                </a:cxn>
                <a:cxn ang="0">
                  <a:pos x="68" y="224"/>
                </a:cxn>
                <a:cxn ang="0">
                  <a:pos x="58" y="222"/>
                </a:cxn>
                <a:cxn ang="0">
                  <a:pos x="40" y="214"/>
                </a:cxn>
                <a:cxn ang="0">
                  <a:pos x="24" y="206"/>
                </a:cxn>
                <a:cxn ang="0">
                  <a:pos x="14" y="194"/>
                </a:cxn>
                <a:cxn ang="0">
                  <a:pos x="14" y="194"/>
                </a:cxn>
                <a:cxn ang="0">
                  <a:pos x="8" y="188"/>
                </a:cxn>
                <a:cxn ang="0">
                  <a:pos x="6" y="180"/>
                </a:cxn>
                <a:cxn ang="0">
                  <a:pos x="2" y="162"/>
                </a:cxn>
                <a:cxn ang="0">
                  <a:pos x="0" y="146"/>
                </a:cxn>
                <a:cxn ang="0">
                  <a:pos x="0" y="136"/>
                </a:cxn>
                <a:cxn ang="0">
                  <a:pos x="0" y="0"/>
                </a:cxn>
                <a:cxn ang="0">
                  <a:pos x="64" y="0"/>
                </a:cxn>
              </a:cxnLst>
              <a:rect l="0" t="0" r="r" b="b"/>
              <a:pathLst>
                <a:path w="208" h="224">
                  <a:moveTo>
                    <a:pt x="64" y="0"/>
                  </a:moveTo>
                  <a:lnTo>
                    <a:pt x="64" y="130"/>
                  </a:lnTo>
                  <a:lnTo>
                    <a:pt x="64" y="130"/>
                  </a:lnTo>
                  <a:lnTo>
                    <a:pt x="64" y="146"/>
                  </a:lnTo>
                  <a:lnTo>
                    <a:pt x="66" y="154"/>
                  </a:lnTo>
                  <a:lnTo>
                    <a:pt x="68" y="162"/>
                  </a:lnTo>
                  <a:lnTo>
                    <a:pt x="72" y="168"/>
                  </a:lnTo>
                  <a:lnTo>
                    <a:pt x="78" y="174"/>
                  </a:lnTo>
                  <a:lnTo>
                    <a:pt x="88" y="176"/>
                  </a:lnTo>
                  <a:lnTo>
                    <a:pt x="98" y="178"/>
                  </a:lnTo>
                  <a:lnTo>
                    <a:pt x="98" y="178"/>
                  </a:lnTo>
                  <a:lnTo>
                    <a:pt x="112" y="176"/>
                  </a:lnTo>
                  <a:lnTo>
                    <a:pt x="122" y="172"/>
                  </a:lnTo>
                  <a:lnTo>
                    <a:pt x="130" y="166"/>
                  </a:lnTo>
                  <a:lnTo>
                    <a:pt x="134" y="158"/>
                  </a:lnTo>
                  <a:lnTo>
                    <a:pt x="138" y="148"/>
                  </a:lnTo>
                  <a:lnTo>
                    <a:pt x="138" y="136"/>
                  </a:lnTo>
                  <a:lnTo>
                    <a:pt x="140" y="110"/>
                  </a:lnTo>
                  <a:lnTo>
                    <a:pt x="140" y="0"/>
                  </a:lnTo>
                  <a:lnTo>
                    <a:pt x="206" y="0"/>
                  </a:lnTo>
                  <a:lnTo>
                    <a:pt x="206" y="144"/>
                  </a:lnTo>
                  <a:lnTo>
                    <a:pt x="206" y="144"/>
                  </a:lnTo>
                  <a:lnTo>
                    <a:pt x="206" y="202"/>
                  </a:lnTo>
                  <a:lnTo>
                    <a:pt x="206" y="202"/>
                  </a:lnTo>
                  <a:lnTo>
                    <a:pt x="208" y="218"/>
                  </a:lnTo>
                  <a:lnTo>
                    <a:pt x="146" y="218"/>
                  </a:lnTo>
                  <a:lnTo>
                    <a:pt x="144" y="190"/>
                  </a:lnTo>
                  <a:lnTo>
                    <a:pt x="144" y="190"/>
                  </a:lnTo>
                  <a:lnTo>
                    <a:pt x="136" y="198"/>
                  </a:lnTo>
                  <a:lnTo>
                    <a:pt x="124" y="210"/>
                  </a:lnTo>
                  <a:lnTo>
                    <a:pt x="116" y="216"/>
                  </a:lnTo>
                  <a:lnTo>
                    <a:pt x="106" y="220"/>
                  </a:lnTo>
                  <a:lnTo>
                    <a:pt x="94" y="222"/>
                  </a:lnTo>
                  <a:lnTo>
                    <a:pt x="80" y="224"/>
                  </a:lnTo>
                  <a:lnTo>
                    <a:pt x="80" y="224"/>
                  </a:lnTo>
                  <a:lnTo>
                    <a:pt x="68" y="224"/>
                  </a:lnTo>
                  <a:lnTo>
                    <a:pt x="58" y="222"/>
                  </a:lnTo>
                  <a:lnTo>
                    <a:pt x="40" y="214"/>
                  </a:lnTo>
                  <a:lnTo>
                    <a:pt x="24" y="206"/>
                  </a:lnTo>
                  <a:lnTo>
                    <a:pt x="14" y="194"/>
                  </a:lnTo>
                  <a:lnTo>
                    <a:pt x="14" y="194"/>
                  </a:lnTo>
                  <a:lnTo>
                    <a:pt x="8" y="188"/>
                  </a:lnTo>
                  <a:lnTo>
                    <a:pt x="6" y="180"/>
                  </a:lnTo>
                  <a:lnTo>
                    <a:pt x="2" y="162"/>
                  </a:lnTo>
                  <a:lnTo>
                    <a:pt x="0" y="146"/>
                  </a:lnTo>
                  <a:lnTo>
                    <a:pt x="0" y="136"/>
                  </a:lnTo>
                  <a:lnTo>
                    <a:pt x="0" y="0"/>
                  </a:lnTo>
                  <a:lnTo>
                    <a:pt x="64"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0" name="Freeform 17"/>
            <p:cNvSpPr>
              <a:spLocks/>
            </p:cNvSpPr>
            <p:nvPr userDrawn="1"/>
          </p:nvSpPr>
          <p:spPr bwMode="auto">
            <a:xfrm>
              <a:off x="3074" y="2036"/>
              <a:ext cx="208" cy="225"/>
            </a:xfrm>
            <a:custGeom>
              <a:avLst/>
              <a:gdLst/>
              <a:ahLst/>
              <a:cxnLst>
                <a:cxn ang="0">
                  <a:pos x="2" y="44"/>
                </a:cxn>
                <a:cxn ang="0">
                  <a:pos x="2" y="44"/>
                </a:cxn>
                <a:cxn ang="0">
                  <a:pos x="2" y="30"/>
                </a:cxn>
                <a:cxn ang="0">
                  <a:pos x="0" y="6"/>
                </a:cxn>
                <a:cxn ang="0">
                  <a:pos x="62" y="6"/>
                </a:cxn>
                <a:cxn ang="0">
                  <a:pos x="64" y="38"/>
                </a:cxn>
                <a:cxn ang="0">
                  <a:pos x="64" y="38"/>
                </a:cxn>
                <a:cxn ang="0">
                  <a:pos x="70" y="28"/>
                </a:cxn>
                <a:cxn ang="0">
                  <a:pos x="76" y="22"/>
                </a:cxn>
                <a:cxn ang="0">
                  <a:pos x="84" y="16"/>
                </a:cxn>
                <a:cxn ang="0">
                  <a:pos x="94" y="10"/>
                </a:cxn>
                <a:cxn ang="0">
                  <a:pos x="104" y="4"/>
                </a:cxn>
                <a:cxn ang="0">
                  <a:pos x="118" y="2"/>
                </a:cxn>
                <a:cxn ang="0">
                  <a:pos x="134" y="0"/>
                </a:cxn>
                <a:cxn ang="0">
                  <a:pos x="134" y="0"/>
                </a:cxn>
                <a:cxn ang="0">
                  <a:pos x="150" y="0"/>
                </a:cxn>
                <a:cxn ang="0">
                  <a:pos x="162" y="4"/>
                </a:cxn>
                <a:cxn ang="0">
                  <a:pos x="174" y="8"/>
                </a:cxn>
                <a:cxn ang="0">
                  <a:pos x="182" y="14"/>
                </a:cxn>
                <a:cxn ang="0">
                  <a:pos x="190" y="22"/>
                </a:cxn>
                <a:cxn ang="0">
                  <a:pos x="194" y="28"/>
                </a:cxn>
                <a:cxn ang="0">
                  <a:pos x="202" y="40"/>
                </a:cxn>
                <a:cxn ang="0">
                  <a:pos x="202" y="40"/>
                </a:cxn>
                <a:cxn ang="0">
                  <a:pos x="204" y="52"/>
                </a:cxn>
                <a:cxn ang="0">
                  <a:pos x="206" y="64"/>
                </a:cxn>
                <a:cxn ang="0">
                  <a:pos x="208" y="106"/>
                </a:cxn>
                <a:cxn ang="0">
                  <a:pos x="208" y="224"/>
                </a:cxn>
                <a:cxn ang="0">
                  <a:pos x="142" y="224"/>
                </a:cxn>
                <a:cxn ang="0">
                  <a:pos x="142" y="88"/>
                </a:cxn>
                <a:cxn ang="0">
                  <a:pos x="142" y="88"/>
                </a:cxn>
                <a:cxn ang="0">
                  <a:pos x="142" y="76"/>
                </a:cxn>
                <a:cxn ang="0">
                  <a:pos x="138" y="64"/>
                </a:cxn>
                <a:cxn ang="0">
                  <a:pos x="138" y="64"/>
                </a:cxn>
                <a:cxn ang="0">
                  <a:pos x="134" y="58"/>
                </a:cxn>
                <a:cxn ang="0">
                  <a:pos x="128" y="52"/>
                </a:cxn>
                <a:cxn ang="0">
                  <a:pos x="118" y="48"/>
                </a:cxn>
                <a:cxn ang="0">
                  <a:pos x="108" y="46"/>
                </a:cxn>
                <a:cxn ang="0">
                  <a:pos x="108" y="46"/>
                </a:cxn>
                <a:cxn ang="0">
                  <a:pos x="98" y="48"/>
                </a:cxn>
                <a:cxn ang="0">
                  <a:pos x="88" y="50"/>
                </a:cxn>
                <a:cxn ang="0">
                  <a:pos x="80" y="56"/>
                </a:cxn>
                <a:cxn ang="0">
                  <a:pos x="74" y="62"/>
                </a:cxn>
                <a:cxn ang="0">
                  <a:pos x="74" y="62"/>
                </a:cxn>
                <a:cxn ang="0">
                  <a:pos x="72" y="68"/>
                </a:cxn>
                <a:cxn ang="0">
                  <a:pos x="68" y="76"/>
                </a:cxn>
                <a:cxn ang="0">
                  <a:pos x="68" y="84"/>
                </a:cxn>
                <a:cxn ang="0">
                  <a:pos x="66" y="96"/>
                </a:cxn>
                <a:cxn ang="0">
                  <a:pos x="66" y="224"/>
                </a:cxn>
                <a:cxn ang="0">
                  <a:pos x="2" y="224"/>
                </a:cxn>
                <a:cxn ang="0">
                  <a:pos x="2" y="44"/>
                </a:cxn>
              </a:cxnLst>
              <a:rect l="0" t="0" r="r" b="b"/>
              <a:pathLst>
                <a:path w="208" h="224">
                  <a:moveTo>
                    <a:pt x="2" y="44"/>
                  </a:moveTo>
                  <a:lnTo>
                    <a:pt x="2" y="44"/>
                  </a:lnTo>
                  <a:lnTo>
                    <a:pt x="2" y="30"/>
                  </a:lnTo>
                  <a:lnTo>
                    <a:pt x="0" y="6"/>
                  </a:lnTo>
                  <a:lnTo>
                    <a:pt x="62" y="6"/>
                  </a:lnTo>
                  <a:lnTo>
                    <a:pt x="64" y="38"/>
                  </a:lnTo>
                  <a:lnTo>
                    <a:pt x="64" y="38"/>
                  </a:lnTo>
                  <a:lnTo>
                    <a:pt x="70" y="28"/>
                  </a:lnTo>
                  <a:lnTo>
                    <a:pt x="76" y="22"/>
                  </a:lnTo>
                  <a:lnTo>
                    <a:pt x="84" y="16"/>
                  </a:lnTo>
                  <a:lnTo>
                    <a:pt x="94" y="10"/>
                  </a:lnTo>
                  <a:lnTo>
                    <a:pt x="104" y="4"/>
                  </a:lnTo>
                  <a:lnTo>
                    <a:pt x="118" y="2"/>
                  </a:lnTo>
                  <a:lnTo>
                    <a:pt x="134" y="0"/>
                  </a:lnTo>
                  <a:lnTo>
                    <a:pt x="134" y="0"/>
                  </a:lnTo>
                  <a:lnTo>
                    <a:pt x="150" y="0"/>
                  </a:lnTo>
                  <a:lnTo>
                    <a:pt x="162" y="4"/>
                  </a:lnTo>
                  <a:lnTo>
                    <a:pt x="174" y="8"/>
                  </a:lnTo>
                  <a:lnTo>
                    <a:pt x="182" y="14"/>
                  </a:lnTo>
                  <a:lnTo>
                    <a:pt x="190" y="22"/>
                  </a:lnTo>
                  <a:lnTo>
                    <a:pt x="194" y="28"/>
                  </a:lnTo>
                  <a:lnTo>
                    <a:pt x="202" y="40"/>
                  </a:lnTo>
                  <a:lnTo>
                    <a:pt x="202" y="40"/>
                  </a:lnTo>
                  <a:lnTo>
                    <a:pt x="204" y="52"/>
                  </a:lnTo>
                  <a:lnTo>
                    <a:pt x="206" y="64"/>
                  </a:lnTo>
                  <a:lnTo>
                    <a:pt x="208" y="106"/>
                  </a:lnTo>
                  <a:lnTo>
                    <a:pt x="208" y="224"/>
                  </a:lnTo>
                  <a:lnTo>
                    <a:pt x="142" y="224"/>
                  </a:lnTo>
                  <a:lnTo>
                    <a:pt x="142" y="88"/>
                  </a:lnTo>
                  <a:lnTo>
                    <a:pt x="142" y="88"/>
                  </a:lnTo>
                  <a:lnTo>
                    <a:pt x="142" y="76"/>
                  </a:lnTo>
                  <a:lnTo>
                    <a:pt x="138" y="64"/>
                  </a:lnTo>
                  <a:lnTo>
                    <a:pt x="138" y="64"/>
                  </a:lnTo>
                  <a:lnTo>
                    <a:pt x="134" y="58"/>
                  </a:lnTo>
                  <a:lnTo>
                    <a:pt x="128" y="52"/>
                  </a:lnTo>
                  <a:lnTo>
                    <a:pt x="118" y="48"/>
                  </a:lnTo>
                  <a:lnTo>
                    <a:pt x="108" y="46"/>
                  </a:lnTo>
                  <a:lnTo>
                    <a:pt x="108" y="46"/>
                  </a:lnTo>
                  <a:lnTo>
                    <a:pt x="98" y="48"/>
                  </a:lnTo>
                  <a:lnTo>
                    <a:pt x="88" y="50"/>
                  </a:lnTo>
                  <a:lnTo>
                    <a:pt x="80" y="56"/>
                  </a:lnTo>
                  <a:lnTo>
                    <a:pt x="74" y="62"/>
                  </a:lnTo>
                  <a:lnTo>
                    <a:pt x="74" y="62"/>
                  </a:lnTo>
                  <a:lnTo>
                    <a:pt x="72" y="68"/>
                  </a:lnTo>
                  <a:lnTo>
                    <a:pt x="68" y="76"/>
                  </a:lnTo>
                  <a:lnTo>
                    <a:pt x="68" y="84"/>
                  </a:lnTo>
                  <a:lnTo>
                    <a:pt x="66" y="96"/>
                  </a:lnTo>
                  <a:lnTo>
                    <a:pt x="66" y="224"/>
                  </a:lnTo>
                  <a:lnTo>
                    <a:pt x="2" y="224"/>
                  </a:lnTo>
                  <a:lnTo>
                    <a:pt x="2" y="4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1" name="Freeform 18"/>
            <p:cNvSpPr>
              <a:spLocks noEditPoints="1"/>
            </p:cNvSpPr>
            <p:nvPr userDrawn="1"/>
          </p:nvSpPr>
          <p:spPr bwMode="auto">
            <a:xfrm>
              <a:off x="3324" y="1961"/>
              <a:ext cx="69" cy="312"/>
            </a:xfrm>
            <a:custGeom>
              <a:avLst/>
              <a:gdLst/>
              <a:ahLst/>
              <a:cxnLst>
                <a:cxn ang="0">
                  <a:pos x="0" y="0"/>
                </a:cxn>
                <a:cxn ang="0">
                  <a:pos x="70" y="0"/>
                </a:cxn>
                <a:cxn ang="0">
                  <a:pos x="70" y="56"/>
                </a:cxn>
                <a:cxn ang="0">
                  <a:pos x="0" y="56"/>
                </a:cxn>
                <a:cxn ang="0">
                  <a:pos x="0" y="0"/>
                </a:cxn>
                <a:cxn ang="0">
                  <a:pos x="2" y="94"/>
                </a:cxn>
                <a:cxn ang="0">
                  <a:pos x="66" y="94"/>
                </a:cxn>
                <a:cxn ang="0">
                  <a:pos x="66" y="312"/>
                </a:cxn>
                <a:cxn ang="0">
                  <a:pos x="2" y="312"/>
                </a:cxn>
                <a:cxn ang="0">
                  <a:pos x="2" y="94"/>
                </a:cxn>
              </a:cxnLst>
              <a:rect l="0" t="0" r="r" b="b"/>
              <a:pathLst>
                <a:path w="70" h="312">
                  <a:moveTo>
                    <a:pt x="0" y="0"/>
                  </a:moveTo>
                  <a:lnTo>
                    <a:pt x="70" y="0"/>
                  </a:lnTo>
                  <a:lnTo>
                    <a:pt x="70"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2" name="Freeform 19"/>
            <p:cNvSpPr>
              <a:spLocks/>
            </p:cNvSpPr>
            <p:nvPr userDrawn="1"/>
          </p:nvSpPr>
          <p:spPr bwMode="auto">
            <a:xfrm>
              <a:off x="3408" y="2055"/>
              <a:ext cx="230" cy="218"/>
            </a:xfrm>
            <a:custGeom>
              <a:avLst/>
              <a:gdLst/>
              <a:ahLst/>
              <a:cxnLst>
                <a:cxn ang="0">
                  <a:pos x="68" y="0"/>
                </a:cxn>
                <a:cxn ang="0">
                  <a:pos x="118" y="148"/>
                </a:cxn>
                <a:cxn ang="0">
                  <a:pos x="168" y="0"/>
                </a:cxn>
                <a:cxn ang="0">
                  <a:pos x="230" y="0"/>
                </a:cxn>
                <a:cxn ang="0">
                  <a:pos x="150" y="218"/>
                </a:cxn>
                <a:cxn ang="0">
                  <a:pos x="80" y="218"/>
                </a:cxn>
                <a:cxn ang="0">
                  <a:pos x="0" y="0"/>
                </a:cxn>
                <a:cxn ang="0">
                  <a:pos x="68" y="0"/>
                </a:cxn>
              </a:cxnLst>
              <a:rect l="0" t="0" r="r" b="b"/>
              <a:pathLst>
                <a:path w="230" h="218">
                  <a:moveTo>
                    <a:pt x="68" y="0"/>
                  </a:moveTo>
                  <a:lnTo>
                    <a:pt x="118" y="148"/>
                  </a:lnTo>
                  <a:lnTo>
                    <a:pt x="168" y="0"/>
                  </a:lnTo>
                  <a:lnTo>
                    <a:pt x="230" y="0"/>
                  </a:lnTo>
                  <a:lnTo>
                    <a:pt x="150" y="218"/>
                  </a:lnTo>
                  <a:lnTo>
                    <a:pt x="8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3" name="Freeform 20"/>
            <p:cNvSpPr>
              <a:spLocks noEditPoints="1"/>
            </p:cNvSpPr>
            <p:nvPr userDrawn="1"/>
          </p:nvSpPr>
          <p:spPr bwMode="auto">
            <a:xfrm>
              <a:off x="3647" y="2047"/>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2"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2"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4" name="Freeform 21"/>
            <p:cNvSpPr>
              <a:spLocks/>
            </p:cNvSpPr>
            <p:nvPr userDrawn="1"/>
          </p:nvSpPr>
          <p:spPr bwMode="auto">
            <a:xfrm>
              <a:off x="3881" y="2032"/>
              <a:ext cx="135" cy="220"/>
            </a:xfrm>
            <a:custGeom>
              <a:avLst/>
              <a:gdLst/>
              <a:ahLst/>
              <a:cxnLst>
                <a:cxn ang="0">
                  <a:pos x="2" y="56"/>
                </a:cxn>
                <a:cxn ang="0">
                  <a:pos x="2" y="56"/>
                </a:cxn>
                <a:cxn ang="0">
                  <a:pos x="0" y="2"/>
                </a:cxn>
                <a:cxn ang="0">
                  <a:pos x="60" y="2"/>
                </a:cxn>
                <a:cxn ang="0">
                  <a:pos x="60" y="42"/>
                </a:cxn>
                <a:cxn ang="0">
                  <a:pos x="60" y="42"/>
                </a:cxn>
                <a:cxn ang="0">
                  <a:pos x="68" y="28"/>
                </a:cxn>
                <a:cxn ang="0">
                  <a:pos x="74" y="20"/>
                </a:cxn>
                <a:cxn ang="0">
                  <a:pos x="82" y="14"/>
                </a:cxn>
                <a:cxn ang="0">
                  <a:pos x="92" y="8"/>
                </a:cxn>
                <a:cxn ang="0">
                  <a:pos x="102" y="4"/>
                </a:cxn>
                <a:cxn ang="0">
                  <a:pos x="118" y="0"/>
                </a:cxn>
                <a:cxn ang="0">
                  <a:pos x="136" y="0"/>
                </a:cxn>
                <a:cxn ang="0">
                  <a:pos x="136" y="58"/>
                </a:cxn>
                <a:cxn ang="0">
                  <a:pos x="136" y="58"/>
                </a:cxn>
                <a:cxn ang="0">
                  <a:pos x="114" y="58"/>
                </a:cxn>
                <a:cxn ang="0">
                  <a:pos x="98" y="60"/>
                </a:cxn>
                <a:cxn ang="0">
                  <a:pos x="86" y="66"/>
                </a:cxn>
                <a:cxn ang="0">
                  <a:pos x="76" y="72"/>
                </a:cxn>
                <a:cxn ang="0">
                  <a:pos x="72" y="82"/>
                </a:cxn>
                <a:cxn ang="0">
                  <a:pos x="68" y="92"/>
                </a:cxn>
                <a:cxn ang="0">
                  <a:pos x="66" y="102"/>
                </a:cxn>
                <a:cxn ang="0">
                  <a:pos x="66" y="112"/>
                </a:cxn>
                <a:cxn ang="0">
                  <a:pos x="66" y="220"/>
                </a:cxn>
                <a:cxn ang="0">
                  <a:pos x="2" y="220"/>
                </a:cxn>
                <a:cxn ang="0">
                  <a:pos x="2" y="56"/>
                </a:cxn>
              </a:cxnLst>
              <a:rect l="0" t="0" r="r" b="b"/>
              <a:pathLst>
                <a:path w="136" h="220">
                  <a:moveTo>
                    <a:pt x="2" y="56"/>
                  </a:moveTo>
                  <a:lnTo>
                    <a:pt x="2" y="56"/>
                  </a:lnTo>
                  <a:lnTo>
                    <a:pt x="0" y="2"/>
                  </a:lnTo>
                  <a:lnTo>
                    <a:pt x="60" y="2"/>
                  </a:lnTo>
                  <a:lnTo>
                    <a:pt x="60" y="42"/>
                  </a:lnTo>
                  <a:lnTo>
                    <a:pt x="60" y="42"/>
                  </a:lnTo>
                  <a:lnTo>
                    <a:pt x="68" y="28"/>
                  </a:lnTo>
                  <a:lnTo>
                    <a:pt x="74" y="20"/>
                  </a:lnTo>
                  <a:lnTo>
                    <a:pt x="82" y="14"/>
                  </a:lnTo>
                  <a:lnTo>
                    <a:pt x="92" y="8"/>
                  </a:lnTo>
                  <a:lnTo>
                    <a:pt x="102" y="4"/>
                  </a:lnTo>
                  <a:lnTo>
                    <a:pt x="118" y="0"/>
                  </a:lnTo>
                  <a:lnTo>
                    <a:pt x="136" y="0"/>
                  </a:lnTo>
                  <a:lnTo>
                    <a:pt x="136" y="58"/>
                  </a:lnTo>
                  <a:lnTo>
                    <a:pt x="136" y="58"/>
                  </a:lnTo>
                  <a:lnTo>
                    <a:pt x="114" y="58"/>
                  </a:lnTo>
                  <a:lnTo>
                    <a:pt x="98" y="60"/>
                  </a:lnTo>
                  <a:lnTo>
                    <a:pt x="86" y="66"/>
                  </a:lnTo>
                  <a:lnTo>
                    <a:pt x="76" y="72"/>
                  </a:lnTo>
                  <a:lnTo>
                    <a:pt x="72" y="82"/>
                  </a:lnTo>
                  <a:lnTo>
                    <a:pt x="68" y="92"/>
                  </a:lnTo>
                  <a:lnTo>
                    <a:pt x="66" y="102"/>
                  </a:lnTo>
                  <a:lnTo>
                    <a:pt x="66" y="112"/>
                  </a:lnTo>
                  <a:lnTo>
                    <a:pt x="66" y="220"/>
                  </a:lnTo>
                  <a:lnTo>
                    <a:pt x="2" y="220"/>
                  </a:lnTo>
                  <a:lnTo>
                    <a:pt x="2" y="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5" name="Freeform 22"/>
            <p:cNvSpPr>
              <a:spLocks/>
            </p:cNvSpPr>
            <p:nvPr userDrawn="1"/>
          </p:nvSpPr>
          <p:spPr bwMode="auto">
            <a:xfrm>
              <a:off x="4020" y="2049"/>
              <a:ext cx="192" cy="229"/>
            </a:xfrm>
            <a:custGeom>
              <a:avLst/>
              <a:gdLst/>
              <a:ahLst/>
              <a:cxnLst>
                <a:cxn ang="0">
                  <a:pos x="60" y="160"/>
                </a:cxn>
                <a:cxn ang="0">
                  <a:pos x="66" y="176"/>
                </a:cxn>
                <a:cxn ang="0">
                  <a:pos x="74" y="186"/>
                </a:cxn>
                <a:cxn ang="0">
                  <a:pos x="88" y="190"/>
                </a:cxn>
                <a:cxn ang="0">
                  <a:pos x="98" y="190"/>
                </a:cxn>
                <a:cxn ang="0">
                  <a:pos x="112" y="188"/>
                </a:cxn>
                <a:cxn ang="0">
                  <a:pos x="122" y="182"/>
                </a:cxn>
                <a:cxn ang="0">
                  <a:pos x="130" y="164"/>
                </a:cxn>
                <a:cxn ang="0">
                  <a:pos x="130" y="158"/>
                </a:cxn>
                <a:cxn ang="0">
                  <a:pos x="116" y="146"/>
                </a:cxn>
                <a:cxn ang="0">
                  <a:pos x="60" y="130"/>
                </a:cxn>
                <a:cxn ang="0">
                  <a:pos x="44" y="124"/>
                </a:cxn>
                <a:cxn ang="0">
                  <a:pos x="26" y="114"/>
                </a:cxn>
                <a:cxn ang="0">
                  <a:pos x="12" y="96"/>
                </a:cxn>
                <a:cxn ang="0">
                  <a:pos x="6" y="68"/>
                </a:cxn>
                <a:cxn ang="0">
                  <a:pos x="8" y="54"/>
                </a:cxn>
                <a:cxn ang="0">
                  <a:pos x="20" y="28"/>
                </a:cxn>
                <a:cxn ang="0">
                  <a:pos x="46" y="12"/>
                </a:cxn>
                <a:cxn ang="0">
                  <a:pos x="80" y="2"/>
                </a:cxn>
                <a:cxn ang="0">
                  <a:pos x="102" y="0"/>
                </a:cxn>
                <a:cxn ang="0">
                  <a:pos x="132" y="4"/>
                </a:cxn>
                <a:cxn ang="0">
                  <a:pos x="158" y="16"/>
                </a:cxn>
                <a:cxn ang="0">
                  <a:pos x="176" y="36"/>
                </a:cxn>
                <a:cxn ang="0">
                  <a:pos x="184" y="66"/>
                </a:cxn>
                <a:cxn ang="0">
                  <a:pos x="126" y="66"/>
                </a:cxn>
                <a:cxn ang="0">
                  <a:pos x="122" y="50"/>
                </a:cxn>
                <a:cxn ang="0">
                  <a:pos x="114" y="44"/>
                </a:cxn>
                <a:cxn ang="0">
                  <a:pos x="94" y="40"/>
                </a:cxn>
                <a:cxn ang="0">
                  <a:pos x="82" y="40"/>
                </a:cxn>
                <a:cxn ang="0">
                  <a:pos x="66" y="52"/>
                </a:cxn>
                <a:cxn ang="0">
                  <a:pos x="64" y="60"/>
                </a:cxn>
                <a:cxn ang="0">
                  <a:pos x="66" y="70"/>
                </a:cxn>
                <a:cxn ang="0">
                  <a:pos x="82" y="80"/>
                </a:cxn>
                <a:cxn ang="0">
                  <a:pos x="134" y="94"/>
                </a:cxn>
                <a:cxn ang="0">
                  <a:pos x="148" y="98"/>
                </a:cxn>
                <a:cxn ang="0">
                  <a:pos x="170" y="110"/>
                </a:cxn>
                <a:cxn ang="0">
                  <a:pos x="184" y="126"/>
                </a:cxn>
                <a:cxn ang="0">
                  <a:pos x="190" y="144"/>
                </a:cxn>
                <a:cxn ang="0">
                  <a:pos x="192" y="156"/>
                </a:cxn>
                <a:cxn ang="0">
                  <a:pos x="186" y="182"/>
                </a:cxn>
                <a:cxn ang="0">
                  <a:pos x="168" y="208"/>
                </a:cxn>
                <a:cxn ang="0">
                  <a:pos x="136" y="224"/>
                </a:cxn>
                <a:cxn ang="0">
                  <a:pos x="92" y="230"/>
                </a:cxn>
                <a:cxn ang="0">
                  <a:pos x="70" y="230"/>
                </a:cxn>
                <a:cxn ang="0">
                  <a:pos x="42" y="222"/>
                </a:cxn>
                <a:cxn ang="0">
                  <a:pos x="24" y="210"/>
                </a:cxn>
                <a:cxn ang="0">
                  <a:pos x="16" y="204"/>
                </a:cxn>
                <a:cxn ang="0">
                  <a:pos x="4" y="180"/>
                </a:cxn>
                <a:cxn ang="0">
                  <a:pos x="0" y="160"/>
                </a:cxn>
              </a:cxnLst>
              <a:rect l="0" t="0" r="r" b="b"/>
              <a:pathLst>
                <a:path w="192" h="230">
                  <a:moveTo>
                    <a:pt x="60" y="160"/>
                  </a:moveTo>
                  <a:lnTo>
                    <a:pt x="60" y="160"/>
                  </a:lnTo>
                  <a:lnTo>
                    <a:pt x="64" y="172"/>
                  </a:lnTo>
                  <a:lnTo>
                    <a:pt x="66" y="176"/>
                  </a:lnTo>
                  <a:lnTo>
                    <a:pt x="70" y="182"/>
                  </a:lnTo>
                  <a:lnTo>
                    <a:pt x="74" y="186"/>
                  </a:lnTo>
                  <a:lnTo>
                    <a:pt x="80" y="188"/>
                  </a:lnTo>
                  <a:lnTo>
                    <a:pt x="88" y="190"/>
                  </a:lnTo>
                  <a:lnTo>
                    <a:pt x="98" y="190"/>
                  </a:lnTo>
                  <a:lnTo>
                    <a:pt x="98" y="190"/>
                  </a:lnTo>
                  <a:lnTo>
                    <a:pt x="106" y="190"/>
                  </a:lnTo>
                  <a:lnTo>
                    <a:pt x="112" y="188"/>
                  </a:lnTo>
                  <a:lnTo>
                    <a:pt x="118" y="186"/>
                  </a:lnTo>
                  <a:lnTo>
                    <a:pt x="122" y="182"/>
                  </a:lnTo>
                  <a:lnTo>
                    <a:pt x="128" y="174"/>
                  </a:lnTo>
                  <a:lnTo>
                    <a:pt x="130" y="164"/>
                  </a:lnTo>
                  <a:lnTo>
                    <a:pt x="130" y="164"/>
                  </a:lnTo>
                  <a:lnTo>
                    <a:pt x="130" y="158"/>
                  </a:lnTo>
                  <a:lnTo>
                    <a:pt x="126" y="152"/>
                  </a:lnTo>
                  <a:lnTo>
                    <a:pt x="116" y="146"/>
                  </a:lnTo>
                  <a:lnTo>
                    <a:pt x="100" y="140"/>
                  </a:lnTo>
                  <a:lnTo>
                    <a:pt x="60" y="130"/>
                  </a:lnTo>
                  <a:lnTo>
                    <a:pt x="60" y="130"/>
                  </a:lnTo>
                  <a:lnTo>
                    <a:pt x="44" y="124"/>
                  </a:lnTo>
                  <a:lnTo>
                    <a:pt x="36" y="120"/>
                  </a:lnTo>
                  <a:lnTo>
                    <a:pt x="26" y="114"/>
                  </a:lnTo>
                  <a:lnTo>
                    <a:pt x="18" y="106"/>
                  </a:lnTo>
                  <a:lnTo>
                    <a:pt x="12" y="96"/>
                  </a:lnTo>
                  <a:lnTo>
                    <a:pt x="8" y="84"/>
                  </a:lnTo>
                  <a:lnTo>
                    <a:pt x="6" y="68"/>
                  </a:lnTo>
                  <a:lnTo>
                    <a:pt x="6" y="68"/>
                  </a:lnTo>
                  <a:lnTo>
                    <a:pt x="8" y="54"/>
                  </a:lnTo>
                  <a:lnTo>
                    <a:pt x="12" y="40"/>
                  </a:lnTo>
                  <a:lnTo>
                    <a:pt x="20" y="28"/>
                  </a:lnTo>
                  <a:lnTo>
                    <a:pt x="32" y="18"/>
                  </a:lnTo>
                  <a:lnTo>
                    <a:pt x="46" y="12"/>
                  </a:lnTo>
                  <a:lnTo>
                    <a:pt x="62" y="6"/>
                  </a:lnTo>
                  <a:lnTo>
                    <a:pt x="80" y="2"/>
                  </a:lnTo>
                  <a:lnTo>
                    <a:pt x="102" y="0"/>
                  </a:lnTo>
                  <a:lnTo>
                    <a:pt x="102" y="0"/>
                  </a:lnTo>
                  <a:lnTo>
                    <a:pt x="118" y="2"/>
                  </a:lnTo>
                  <a:lnTo>
                    <a:pt x="132" y="4"/>
                  </a:lnTo>
                  <a:lnTo>
                    <a:pt x="146" y="10"/>
                  </a:lnTo>
                  <a:lnTo>
                    <a:pt x="158" y="16"/>
                  </a:lnTo>
                  <a:lnTo>
                    <a:pt x="168" y="26"/>
                  </a:lnTo>
                  <a:lnTo>
                    <a:pt x="176" y="36"/>
                  </a:lnTo>
                  <a:lnTo>
                    <a:pt x="182" y="50"/>
                  </a:lnTo>
                  <a:lnTo>
                    <a:pt x="184" y="66"/>
                  </a:lnTo>
                  <a:lnTo>
                    <a:pt x="126" y="66"/>
                  </a:lnTo>
                  <a:lnTo>
                    <a:pt x="126" y="66"/>
                  </a:lnTo>
                  <a:lnTo>
                    <a:pt x="124" y="58"/>
                  </a:lnTo>
                  <a:lnTo>
                    <a:pt x="122" y="50"/>
                  </a:lnTo>
                  <a:lnTo>
                    <a:pt x="118" y="46"/>
                  </a:lnTo>
                  <a:lnTo>
                    <a:pt x="114" y="44"/>
                  </a:lnTo>
                  <a:lnTo>
                    <a:pt x="104" y="40"/>
                  </a:lnTo>
                  <a:lnTo>
                    <a:pt x="94" y="40"/>
                  </a:lnTo>
                  <a:lnTo>
                    <a:pt x="94" y="40"/>
                  </a:lnTo>
                  <a:lnTo>
                    <a:pt x="82" y="40"/>
                  </a:lnTo>
                  <a:lnTo>
                    <a:pt x="74" y="44"/>
                  </a:lnTo>
                  <a:lnTo>
                    <a:pt x="66" y="52"/>
                  </a:lnTo>
                  <a:lnTo>
                    <a:pt x="64" y="56"/>
                  </a:lnTo>
                  <a:lnTo>
                    <a:pt x="64" y="60"/>
                  </a:lnTo>
                  <a:lnTo>
                    <a:pt x="64" y="60"/>
                  </a:lnTo>
                  <a:lnTo>
                    <a:pt x="66" y="70"/>
                  </a:lnTo>
                  <a:lnTo>
                    <a:pt x="72" y="76"/>
                  </a:lnTo>
                  <a:lnTo>
                    <a:pt x="82" y="80"/>
                  </a:lnTo>
                  <a:lnTo>
                    <a:pt x="94" y="84"/>
                  </a:lnTo>
                  <a:lnTo>
                    <a:pt x="134" y="94"/>
                  </a:lnTo>
                  <a:lnTo>
                    <a:pt x="134" y="94"/>
                  </a:lnTo>
                  <a:lnTo>
                    <a:pt x="148" y="98"/>
                  </a:lnTo>
                  <a:lnTo>
                    <a:pt x="160" y="104"/>
                  </a:lnTo>
                  <a:lnTo>
                    <a:pt x="170" y="110"/>
                  </a:lnTo>
                  <a:lnTo>
                    <a:pt x="178" y="118"/>
                  </a:lnTo>
                  <a:lnTo>
                    <a:pt x="184" y="126"/>
                  </a:lnTo>
                  <a:lnTo>
                    <a:pt x="188" y="134"/>
                  </a:lnTo>
                  <a:lnTo>
                    <a:pt x="190" y="144"/>
                  </a:lnTo>
                  <a:lnTo>
                    <a:pt x="192" y="156"/>
                  </a:lnTo>
                  <a:lnTo>
                    <a:pt x="192" y="156"/>
                  </a:lnTo>
                  <a:lnTo>
                    <a:pt x="190" y="170"/>
                  </a:lnTo>
                  <a:lnTo>
                    <a:pt x="186" y="182"/>
                  </a:lnTo>
                  <a:lnTo>
                    <a:pt x="178" y="196"/>
                  </a:lnTo>
                  <a:lnTo>
                    <a:pt x="168" y="208"/>
                  </a:lnTo>
                  <a:lnTo>
                    <a:pt x="154" y="216"/>
                  </a:lnTo>
                  <a:lnTo>
                    <a:pt x="136" y="224"/>
                  </a:lnTo>
                  <a:lnTo>
                    <a:pt x="116" y="228"/>
                  </a:lnTo>
                  <a:lnTo>
                    <a:pt x="92" y="230"/>
                  </a:lnTo>
                  <a:lnTo>
                    <a:pt x="92" y="230"/>
                  </a:lnTo>
                  <a:lnTo>
                    <a:pt x="70" y="230"/>
                  </a:lnTo>
                  <a:lnTo>
                    <a:pt x="52" y="224"/>
                  </a:lnTo>
                  <a:lnTo>
                    <a:pt x="42" y="222"/>
                  </a:lnTo>
                  <a:lnTo>
                    <a:pt x="32" y="216"/>
                  </a:lnTo>
                  <a:lnTo>
                    <a:pt x="24" y="210"/>
                  </a:lnTo>
                  <a:lnTo>
                    <a:pt x="16" y="204"/>
                  </a:lnTo>
                  <a:lnTo>
                    <a:pt x="16" y="204"/>
                  </a:lnTo>
                  <a:lnTo>
                    <a:pt x="8" y="192"/>
                  </a:lnTo>
                  <a:lnTo>
                    <a:pt x="4" y="180"/>
                  </a:lnTo>
                  <a:lnTo>
                    <a:pt x="2" y="170"/>
                  </a:lnTo>
                  <a:lnTo>
                    <a:pt x="0" y="160"/>
                  </a:lnTo>
                  <a:lnTo>
                    <a:pt x="60" y="16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6" name="Freeform 23"/>
            <p:cNvSpPr>
              <a:spLocks noEditPoints="1"/>
            </p:cNvSpPr>
            <p:nvPr userDrawn="1"/>
          </p:nvSpPr>
          <p:spPr bwMode="auto">
            <a:xfrm>
              <a:off x="4236" y="1961"/>
              <a:ext cx="69" cy="312"/>
            </a:xfrm>
            <a:custGeom>
              <a:avLst/>
              <a:gdLst/>
              <a:ahLst/>
              <a:cxnLst>
                <a:cxn ang="0">
                  <a:pos x="0" y="0"/>
                </a:cxn>
                <a:cxn ang="0">
                  <a:pos x="68" y="0"/>
                </a:cxn>
                <a:cxn ang="0">
                  <a:pos x="68" y="56"/>
                </a:cxn>
                <a:cxn ang="0">
                  <a:pos x="0" y="56"/>
                </a:cxn>
                <a:cxn ang="0">
                  <a:pos x="0" y="0"/>
                </a:cxn>
                <a:cxn ang="0">
                  <a:pos x="2" y="94"/>
                </a:cxn>
                <a:cxn ang="0">
                  <a:pos x="66" y="94"/>
                </a:cxn>
                <a:cxn ang="0">
                  <a:pos x="66" y="312"/>
                </a:cxn>
                <a:cxn ang="0">
                  <a:pos x="2" y="312"/>
                </a:cxn>
                <a:cxn ang="0">
                  <a:pos x="2" y="94"/>
                </a:cxn>
              </a:cxnLst>
              <a:rect l="0" t="0" r="r" b="b"/>
              <a:pathLst>
                <a:path w="68" h="312">
                  <a:moveTo>
                    <a:pt x="0" y="0"/>
                  </a:moveTo>
                  <a:lnTo>
                    <a:pt x="68" y="0"/>
                  </a:lnTo>
                  <a:lnTo>
                    <a:pt x="68"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7" name="Freeform 24"/>
            <p:cNvSpPr>
              <a:spLocks/>
            </p:cNvSpPr>
            <p:nvPr userDrawn="1"/>
          </p:nvSpPr>
          <p:spPr bwMode="auto">
            <a:xfrm>
              <a:off x="4317" y="1969"/>
              <a:ext cx="159"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8" name="Freeform 25"/>
            <p:cNvSpPr>
              <a:spLocks noEditPoints="1"/>
            </p:cNvSpPr>
            <p:nvPr userDrawn="1"/>
          </p:nvSpPr>
          <p:spPr bwMode="auto">
            <a:xfrm>
              <a:off x="4489" y="2049"/>
              <a:ext cx="198" cy="229"/>
            </a:xfrm>
            <a:custGeom>
              <a:avLst/>
              <a:gdLst/>
              <a:ahLst/>
              <a:cxnLst>
                <a:cxn ang="0">
                  <a:pos x="140" y="224"/>
                </a:cxn>
                <a:cxn ang="0">
                  <a:pos x="138" y="194"/>
                </a:cxn>
                <a:cxn ang="0">
                  <a:pos x="130" y="206"/>
                </a:cxn>
                <a:cxn ang="0">
                  <a:pos x="110" y="220"/>
                </a:cxn>
                <a:cxn ang="0">
                  <a:pos x="86" y="228"/>
                </a:cxn>
                <a:cxn ang="0">
                  <a:pos x="74" y="230"/>
                </a:cxn>
                <a:cxn ang="0">
                  <a:pos x="38" y="224"/>
                </a:cxn>
                <a:cxn ang="0">
                  <a:pos x="18" y="212"/>
                </a:cxn>
                <a:cxn ang="0">
                  <a:pos x="10" y="202"/>
                </a:cxn>
                <a:cxn ang="0">
                  <a:pos x="2" y="176"/>
                </a:cxn>
                <a:cxn ang="0">
                  <a:pos x="0" y="164"/>
                </a:cxn>
                <a:cxn ang="0">
                  <a:pos x="4" y="140"/>
                </a:cxn>
                <a:cxn ang="0">
                  <a:pos x="14" y="122"/>
                </a:cxn>
                <a:cxn ang="0">
                  <a:pos x="32" y="104"/>
                </a:cxn>
                <a:cxn ang="0">
                  <a:pos x="46" y="96"/>
                </a:cxn>
                <a:cxn ang="0">
                  <a:pos x="68" y="90"/>
                </a:cxn>
                <a:cxn ang="0">
                  <a:pos x="114" y="84"/>
                </a:cxn>
                <a:cxn ang="0">
                  <a:pos x="132" y="84"/>
                </a:cxn>
                <a:cxn ang="0">
                  <a:pos x="130" y="56"/>
                </a:cxn>
                <a:cxn ang="0">
                  <a:pos x="126" y="50"/>
                </a:cxn>
                <a:cxn ang="0">
                  <a:pos x="116" y="40"/>
                </a:cxn>
                <a:cxn ang="0">
                  <a:pos x="100" y="38"/>
                </a:cxn>
                <a:cxn ang="0">
                  <a:pos x="94" y="38"/>
                </a:cxn>
                <a:cxn ang="0">
                  <a:pos x="82" y="44"/>
                </a:cxn>
                <a:cxn ang="0">
                  <a:pos x="76" y="50"/>
                </a:cxn>
                <a:cxn ang="0">
                  <a:pos x="72" y="60"/>
                </a:cxn>
                <a:cxn ang="0">
                  <a:pos x="10" y="68"/>
                </a:cxn>
                <a:cxn ang="0">
                  <a:pos x="10" y="58"/>
                </a:cxn>
                <a:cxn ang="0">
                  <a:pos x="16" y="38"/>
                </a:cxn>
                <a:cxn ang="0">
                  <a:pos x="26" y="24"/>
                </a:cxn>
                <a:cxn ang="0">
                  <a:pos x="34" y="18"/>
                </a:cxn>
                <a:cxn ang="0">
                  <a:pos x="66" y="2"/>
                </a:cxn>
                <a:cxn ang="0">
                  <a:pos x="100" y="0"/>
                </a:cxn>
                <a:cxn ang="0">
                  <a:pos x="116" y="0"/>
                </a:cxn>
                <a:cxn ang="0">
                  <a:pos x="148" y="8"/>
                </a:cxn>
                <a:cxn ang="0">
                  <a:pos x="170" y="20"/>
                </a:cxn>
                <a:cxn ang="0">
                  <a:pos x="178" y="28"/>
                </a:cxn>
                <a:cxn ang="0">
                  <a:pos x="186" y="42"/>
                </a:cxn>
                <a:cxn ang="0">
                  <a:pos x="192" y="70"/>
                </a:cxn>
                <a:cxn ang="0">
                  <a:pos x="194" y="168"/>
                </a:cxn>
                <a:cxn ang="0">
                  <a:pos x="194" y="196"/>
                </a:cxn>
                <a:cxn ang="0">
                  <a:pos x="140" y="224"/>
                </a:cxn>
                <a:cxn ang="0">
                  <a:pos x="62" y="156"/>
                </a:cxn>
                <a:cxn ang="0">
                  <a:pos x="70" y="178"/>
                </a:cxn>
                <a:cxn ang="0">
                  <a:pos x="80" y="184"/>
                </a:cxn>
                <a:cxn ang="0">
                  <a:pos x="94" y="188"/>
                </a:cxn>
                <a:cxn ang="0">
                  <a:pos x="102" y="186"/>
                </a:cxn>
                <a:cxn ang="0">
                  <a:pos x="116" y="180"/>
                </a:cxn>
                <a:cxn ang="0">
                  <a:pos x="120" y="176"/>
                </a:cxn>
                <a:cxn ang="0">
                  <a:pos x="130" y="152"/>
                </a:cxn>
                <a:cxn ang="0">
                  <a:pos x="132" y="122"/>
                </a:cxn>
                <a:cxn ang="0">
                  <a:pos x="118" y="120"/>
                </a:cxn>
                <a:cxn ang="0">
                  <a:pos x="92" y="124"/>
                </a:cxn>
                <a:cxn ang="0">
                  <a:pos x="74" y="134"/>
                </a:cxn>
                <a:cxn ang="0">
                  <a:pos x="64" y="148"/>
                </a:cxn>
                <a:cxn ang="0">
                  <a:pos x="62" y="156"/>
                </a:cxn>
              </a:cxnLst>
              <a:rect l="0" t="0" r="r" b="b"/>
              <a:pathLst>
                <a:path w="198" h="230">
                  <a:moveTo>
                    <a:pt x="140" y="224"/>
                  </a:moveTo>
                  <a:lnTo>
                    <a:pt x="140" y="224"/>
                  </a:lnTo>
                  <a:lnTo>
                    <a:pt x="138" y="206"/>
                  </a:lnTo>
                  <a:lnTo>
                    <a:pt x="138" y="194"/>
                  </a:lnTo>
                  <a:lnTo>
                    <a:pt x="138" y="194"/>
                  </a:lnTo>
                  <a:lnTo>
                    <a:pt x="130" y="206"/>
                  </a:lnTo>
                  <a:lnTo>
                    <a:pt x="120" y="214"/>
                  </a:lnTo>
                  <a:lnTo>
                    <a:pt x="110" y="220"/>
                  </a:lnTo>
                  <a:lnTo>
                    <a:pt x="102" y="224"/>
                  </a:lnTo>
                  <a:lnTo>
                    <a:pt x="86" y="228"/>
                  </a:lnTo>
                  <a:lnTo>
                    <a:pt x="74" y="230"/>
                  </a:lnTo>
                  <a:lnTo>
                    <a:pt x="74" y="230"/>
                  </a:lnTo>
                  <a:lnTo>
                    <a:pt x="52" y="228"/>
                  </a:lnTo>
                  <a:lnTo>
                    <a:pt x="38" y="224"/>
                  </a:lnTo>
                  <a:lnTo>
                    <a:pt x="26" y="218"/>
                  </a:lnTo>
                  <a:lnTo>
                    <a:pt x="18" y="212"/>
                  </a:lnTo>
                  <a:lnTo>
                    <a:pt x="18" y="212"/>
                  </a:lnTo>
                  <a:lnTo>
                    <a:pt x="10" y="202"/>
                  </a:lnTo>
                  <a:lnTo>
                    <a:pt x="4" y="190"/>
                  </a:lnTo>
                  <a:lnTo>
                    <a:pt x="2" y="176"/>
                  </a:lnTo>
                  <a:lnTo>
                    <a:pt x="0" y="164"/>
                  </a:lnTo>
                  <a:lnTo>
                    <a:pt x="0" y="164"/>
                  </a:lnTo>
                  <a:lnTo>
                    <a:pt x="2" y="148"/>
                  </a:lnTo>
                  <a:lnTo>
                    <a:pt x="4" y="140"/>
                  </a:lnTo>
                  <a:lnTo>
                    <a:pt x="8" y="130"/>
                  </a:lnTo>
                  <a:lnTo>
                    <a:pt x="14" y="122"/>
                  </a:lnTo>
                  <a:lnTo>
                    <a:pt x="22" y="112"/>
                  </a:lnTo>
                  <a:lnTo>
                    <a:pt x="32" y="104"/>
                  </a:lnTo>
                  <a:lnTo>
                    <a:pt x="46" y="96"/>
                  </a:lnTo>
                  <a:lnTo>
                    <a:pt x="46" y="96"/>
                  </a:lnTo>
                  <a:lnTo>
                    <a:pt x="56" y="92"/>
                  </a:lnTo>
                  <a:lnTo>
                    <a:pt x="68" y="90"/>
                  </a:lnTo>
                  <a:lnTo>
                    <a:pt x="92" y="86"/>
                  </a:lnTo>
                  <a:lnTo>
                    <a:pt x="114" y="84"/>
                  </a:lnTo>
                  <a:lnTo>
                    <a:pt x="132" y="84"/>
                  </a:lnTo>
                  <a:lnTo>
                    <a:pt x="132" y="84"/>
                  </a:lnTo>
                  <a:lnTo>
                    <a:pt x="132" y="68"/>
                  </a:lnTo>
                  <a:lnTo>
                    <a:pt x="130" y="56"/>
                  </a:lnTo>
                  <a:lnTo>
                    <a:pt x="130" y="56"/>
                  </a:lnTo>
                  <a:lnTo>
                    <a:pt x="126" y="50"/>
                  </a:lnTo>
                  <a:lnTo>
                    <a:pt x="124" y="46"/>
                  </a:lnTo>
                  <a:lnTo>
                    <a:pt x="116" y="40"/>
                  </a:lnTo>
                  <a:lnTo>
                    <a:pt x="108" y="38"/>
                  </a:lnTo>
                  <a:lnTo>
                    <a:pt x="100" y="38"/>
                  </a:lnTo>
                  <a:lnTo>
                    <a:pt x="100" y="38"/>
                  </a:lnTo>
                  <a:lnTo>
                    <a:pt x="94" y="38"/>
                  </a:lnTo>
                  <a:lnTo>
                    <a:pt x="88" y="40"/>
                  </a:lnTo>
                  <a:lnTo>
                    <a:pt x="82" y="44"/>
                  </a:lnTo>
                  <a:lnTo>
                    <a:pt x="76" y="50"/>
                  </a:lnTo>
                  <a:lnTo>
                    <a:pt x="76" y="50"/>
                  </a:lnTo>
                  <a:lnTo>
                    <a:pt x="74" y="54"/>
                  </a:lnTo>
                  <a:lnTo>
                    <a:pt x="72" y="60"/>
                  </a:lnTo>
                  <a:lnTo>
                    <a:pt x="72" y="68"/>
                  </a:lnTo>
                  <a:lnTo>
                    <a:pt x="10" y="68"/>
                  </a:lnTo>
                  <a:lnTo>
                    <a:pt x="10" y="68"/>
                  </a:lnTo>
                  <a:lnTo>
                    <a:pt x="10" y="58"/>
                  </a:lnTo>
                  <a:lnTo>
                    <a:pt x="14" y="44"/>
                  </a:lnTo>
                  <a:lnTo>
                    <a:pt x="16" y="38"/>
                  </a:lnTo>
                  <a:lnTo>
                    <a:pt x="20" y="30"/>
                  </a:lnTo>
                  <a:lnTo>
                    <a:pt x="26" y="24"/>
                  </a:lnTo>
                  <a:lnTo>
                    <a:pt x="34" y="18"/>
                  </a:lnTo>
                  <a:lnTo>
                    <a:pt x="34" y="18"/>
                  </a:lnTo>
                  <a:lnTo>
                    <a:pt x="50" y="8"/>
                  </a:lnTo>
                  <a:lnTo>
                    <a:pt x="66" y="2"/>
                  </a:lnTo>
                  <a:lnTo>
                    <a:pt x="84" y="0"/>
                  </a:lnTo>
                  <a:lnTo>
                    <a:pt x="100" y="0"/>
                  </a:lnTo>
                  <a:lnTo>
                    <a:pt x="100" y="0"/>
                  </a:lnTo>
                  <a:lnTo>
                    <a:pt x="116" y="0"/>
                  </a:lnTo>
                  <a:lnTo>
                    <a:pt x="138" y="4"/>
                  </a:lnTo>
                  <a:lnTo>
                    <a:pt x="148" y="8"/>
                  </a:lnTo>
                  <a:lnTo>
                    <a:pt x="160" y="12"/>
                  </a:lnTo>
                  <a:lnTo>
                    <a:pt x="170" y="20"/>
                  </a:lnTo>
                  <a:lnTo>
                    <a:pt x="178" y="28"/>
                  </a:lnTo>
                  <a:lnTo>
                    <a:pt x="178" y="28"/>
                  </a:lnTo>
                  <a:lnTo>
                    <a:pt x="182" y="34"/>
                  </a:lnTo>
                  <a:lnTo>
                    <a:pt x="186" y="42"/>
                  </a:lnTo>
                  <a:lnTo>
                    <a:pt x="190" y="58"/>
                  </a:lnTo>
                  <a:lnTo>
                    <a:pt x="192" y="70"/>
                  </a:lnTo>
                  <a:lnTo>
                    <a:pt x="192" y="82"/>
                  </a:lnTo>
                  <a:lnTo>
                    <a:pt x="194" y="168"/>
                  </a:lnTo>
                  <a:lnTo>
                    <a:pt x="194" y="168"/>
                  </a:lnTo>
                  <a:lnTo>
                    <a:pt x="194" y="196"/>
                  </a:lnTo>
                  <a:lnTo>
                    <a:pt x="198" y="224"/>
                  </a:lnTo>
                  <a:lnTo>
                    <a:pt x="140" y="224"/>
                  </a:lnTo>
                  <a:close/>
                  <a:moveTo>
                    <a:pt x="62" y="156"/>
                  </a:moveTo>
                  <a:lnTo>
                    <a:pt x="62" y="156"/>
                  </a:lnTo>
                  <a:lnTo>
                    <a:pt x="64" y="168"/>
                  </a:lnTo>
                  <a:lnTo>
                    <a:pt x="70" y="178"/>
                  </a:lnTo>
                  <a:lnTo>
                    <a:pt x="74" y="182"/>
                  </a:lnTo>
                  <a:lnTo>
                    <a:pt x="80" y="184"/>
                  </a:lnTo>
                  <a:lnTo>
                    <a:pt x="86" y="188"/>
                  </a:lnTo>
                  <a:lnTo>
                    <a:pt x="94" y="188"/>
                  </a:lnTo>
                  <a:lnTo>
                    <a:pt x="94" y="188"/>
                  </a:lnTo>
                  <a:lnTo>
                    <a:pt x="102" y="186"/>
                  </a:lnTo>
                  <a:lnTo>
                    <a:pt x="108" y="184"/>
                  </a:lnTo>
                  <a:lnTo>
                    <a:pt x="116" y="180"/>
                  </a:lnTo>
                  <a:lnTo>
                    <a:pt x="120" y="176"/>
                  </a:lnTo>
                  <a:lnTo>
                    <a:pt x="120" y="176"/>
                  </a:lnTo>
                  <a:lnTo>
                    <a:pt x="128" y="164"/>
                  </a:lnTo>
                  <a:lnTo>
                    <a:pt x="130" y="152"/>
                  </a:lnTo>
                  <a:lnTo>
                    <a:pt x="132" y="138"/>
                  </a:lnTo>
                  <a:lnTo>
                    <a:pt x="132" y="122"/>
                  </a:lnTo>
                  <a:lnTo>
                    <a:pt x="132" y="122"/>
                  </a:lnTo>
                  <a:lnTo>
                    <a:pt x="118" y="120"/>
                  </a:lnTo>
                  <a:lnTo>
                    <a:pt x="104" y="122"/>
                  </a:lnTo>
                  <a:lnTo>
                    <a:pt x="92" y="124"/>
                  </a:lnTo>
                  <a:lnTo>
                    <a:pt x="82" y="128"/>
                  </a:lnTo>
                  <a:lnTo>
                    <a:pt x="74" y="134"/>
                  </a:lnTo>
                  <a:lnTo>
                    <a:pt x="68" y="140"/>
                  </a:lnTo>
                  <a:lnTo>
                    <a:pt x="64" y="148"/>
                  </a:lnTo>
                  <a:lnTo>
                    <a:pt x="62" y="156"/>
                  </a:lnTo>
                  <a:lnTo>
                    <a:pt x="62" y="1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9" name="Freeform 26"/>
            <p:cNvSpPr>
              <a:spLocks noEditPoints="1"/>
            </p:cNvSpPr>
            <p:nvPr userDrawn="1"/>
          </p:nvSpPr>
          <p:spPr bwMode="auto">
            <a:xfrm>
              <a:off x="4715" y="2047"/>
              <a:ext cx="208" cy="233"/>
            </a:xfrm>
            <a:custGeom>
              <a:avLst/>
              <a:gdLst/>
              <a:ahLst/>
              <a:cxnLst>
                <a:cxn ang="0">
                  <a:pos x="62" y="134"/>
                </a:cxn>
                <a:cxn ang="0">
                  <a:pos x="64" y="158"/>
                </a:cxn>
                <a:cxn ang="0">
                  <a:pos x="72" y="176"/>
                </a:cxn>
                <a:cxn ang="0">
                  <a:pos x="90"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4"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2" y="6"/>
                </a:cxn>
                <a:cxn ang="0">
                  <a:pos x="166" y="18"/>
                </a:cxn>
                <a:cxn ang="0">
                  <a:pos x="186" y="40"/>
                </a:cxn>
                <a:cxn ang="0">
                  <a:pos x="194" y="54"/>
                </a:cxn>
                <a:cxn ang="0">
                  <a:pos x="202"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0" y="190"/>
                  </a:lnTo>
                  <a:lnTo>
                    <a:pt x="106" y="192"/>
                  </a:lnTo>
                  <a:lnTo>
                    <a:pt x="106" y="192"/>
                  </a:lnTo>
                  <a:lnTo>
                    <a:pt x="118" y="190"/>
                  </a:lnTo>
                  <a:lnTo>
                    <a:pt x="128" y="186"/>
                  </a:lnTo>
                  <a:lnTo>
                    <a:pt x="134" y="182"/>
                  </a:lnTo>
                  <a:lnTo>
                    <a:pt x="138" y="176"/>
                  </a:lnTo>
                  <a:lnTo>
                    <a:pt x="140" y="170"/>
                  </a:lnTo>
                  <a:lnTo>
                    <a:pt x="144" y="162"/>
                  </a:lnTo>
                  <a:lnTo>
                    <a:pt x="202" y="162"/>
                  </a:lnTo>
                  <a:lnTo>
                    <a:pt x="202" y="162"/>
                  </a:lnTo>
                  <a:lnTo>
                    <a:pt x="200" y="170"/>
                  </a:lnTo>
                  <a:lnTo>
                    <a:pt x="198" y="182"/>
                  </a:lnTo>
                  <a:lnTo>
                    <a:pt x="192" y="194"/>
                  </a:lnTo>
                  <a:lnTo>
                    <a:pt x="182" y="208"/>
                  </a:lnTo>
                  <a:lnTo>
                    <a:pt x="182" y="208"/>
                  </a:lnTo>
                  <a:lnTo>
                    <a:pt x="174" y="214"/>
                  </a:lnTo>
                  <a:lnTo>
                    <a:pt x="168" y="220"/>
                  </a:lnTo>
                  <a:lnTo>
                    <a:pt x="150" y="228"/>
                  </a:lnTo>
                  <a:lnTo>
                    <a:pt x="128" y="232"/>
                  </a:lnTo>
                  <a:lnTo>
                    <a:pt x="104" y="234"/>
                  </a:lnTo>
                  <a:lnTo>
                    <a:pt x="104" y="234"/>
                  </a:lnTo>
                  <a:lnTo>
                    <a:pt x="88" y="234"/>
                  </a:lnTo>
                  <a:lnTo>
                    <a:pt x="68" y="230"/>
                  </a:lnTo>
                  <a:lnTo>
                    <a:pt x="58" y="226"/>
                  </a:lnTo>
                  <a:lnTo>
                    <a:pt x="46" y="222"/>
                  </a:lnTo>
                  <a:lnTo>
                    <a:pt x="38" y="216"/>
                  </a:lnTo>
                  <a:lnTo>
                    <a:pt x="28" y="208"/>
                  </a:lnTo>
                  <a:lnTo>
                    <a:pt x="28" y="208"/>
                  </a:lnTo>
                  <a:lnTo>
                    <a:pt x="20"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200" y="64"/>
                  </a:lnTo>
                  <a:lnTo>
                    <a:pt x="202" y="76"/>
                  </a:lnTo>
                  <a:lnTo>
                    <a:pt x="206"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0" name="Freeform 27"/>
            <p:cNvSpPr>
              <a:spLocks/>
            </p:cNvSpPr>
            <p:nvPr userDrawn="1"/>
          </p:nvSpPr>
          <p:spPr bwMode="auto">
            <a:xfrm>
              <a:off x="4923" y="1969"/>
              <a:ext cx="157"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2"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2" y="234"/>
                </a:cxn>
                <a:cxn ang="0">
                  <a:pos x="118" y="236"/>
                </a:cxn>
                <a:cxn ang="0">
                  <a:pos x="124"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2"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2" y="234"/>
                  </a:lnTo>
                  <a:lnTo>
                    <a:pt x="118" y="236"/>
                  </a:lnTo>
                  <a:lnTo>
                    <a:pt x="124"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1" name="Rectangle 28"/>
            <p:cNvSpPr>
              <a:spLocks noChangeArrowheads="1"/>
            </p:cNvSpPr>
            <p:nvPr userDrawn="1"/>
          </p:nvSpPr>
          <p:spPr bwMode="auto">
            <a:xfrm>
              <a:off x="5109" y="2216"/>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2" name="Freeform 29"/>
            <p:cNvSpPr>
              <a:spLocks noEditPoints="1"/>
            </p:cNvSpPr>
            <p:nvPr userDrawn="1"/>
          </p:nvSpPr>
          <p:spPr bwMode="auto">
            <a:xfrm>
              <a:off x="5198" y="1961"/>
              <a:ext cx="224" cy="316"/>
            </a:xfrm>
            <a:custGeom>
              <a:avLst/>
              <a:gdLst/>
              <a:ahLst/>
              <a:cxnLst>
                <a:cxn ang="0">
                  <a:pos x="222" y="0"/>
                </a:cxn>
                <a:cxn ang="0">
                  <a:pos x="222" y="276"/>
                </a:cxn>
                <a:cxn ang="0">
                  <a:pos x="158" y="312"/>
                </a:cxn>
                <a:cxn ang="0">
                  <a:pos x="158" y="280"/>
                </a:cxn>
                <a:cxn ang="0">
                  <a:pos x="144" y="298"/>
                </a:cxn>
                <a:cxn ang="0">
                  <a:pos x="136" y="306"/>
                </a:cxn>
                <a:cxn ang="0">
                  <a:pos x="112" y="314"/>
                </a:cxn>
                <a:cxn ang="0">
                  <a:pos x="92" y="316"/>
                </a:cxn>
                <a:cxn ang="0">
                  <a:pos x="72" y="314"/>
                </a:cxn>
                <a:cxn ang="0">
                  <a:pos x="38" y="300"/>
                </a:cxn>
                <a:cxn ang="0">
                  <a:pos x="14" y="272"/>
                </a:cxn>
                <a:cxn ang="0">
                  <a:pos x="2" y="232"/>
                </a:cxn>
                <a:cxn ang="0">
                  <a:pos x="0" y="208"/>
                </a:cxn>
                <a:cxn ang="0">
                  <a:pos x="6" y="160"/>
                </a:cxn>
                <a:cxn ang="0">
                  <a:pos x="26" y="122"/>
                </a:cxn>
                <a:cxn ang="0">
                  <a:pos x="58" y="100"/>
                </a:cxn>
                <a:cxn ang="0">
                  <a:pos x="96" y="90"/>
                </a:cxn>
                <a:cxn ang="0">
                  <a:pos x="110" y="92"/>
                </a:cxn>
                <a:cxn ang="0">
                  <a:pos x="132" y="98"/>
                </a:cxn>
                <a:cxn ang="0">
                  <a:pos x="152" y="112"/>
                </a:cxn>
                <a:cxn ang="0">
                  <a:pos x="158" y="0"/>
                </a:cxn>
                <a:cxn ang="0">
                  <a:pos x="108" y="274"/>
                </a:cxn>
                <a:cxn ang="0">
                  <a:pos x="134" y="268"/>
                </a:cxn>
                <a:cxn ang="0">
                  <a:pos x="150" y="250"/>
                </a:cxn>
                <a:cxn ang="0">
                  <a:pos x="156" y="236"/>
                </a:cxn>
                <a:cxn ang="0">
                  <a:pos x="160" y="198"/>
                </a:cxn>
                <a:cxn ang="0">
                  <a:pos x="158" y="184"/>
                </a:cxn>
                <a:cxn ang="0">
                  <a:pos x="152" y="160"/>
                </a:cxn>
                <a:cxn ang="0">
                  <a:pos x="140" y="142"/>
                </a:cxn>
                <a:cxn ang="0">
                  <a:pos x="122" y="134"/>
                </a:cxn>
                <a:cxn ang="0">
                  <a:pos x="112" y="132"/>
                </a:cxn>
                <a:cxn ang="0">
                  <a:pos x="98" y="136"/>
                </a:cxn>
                <a:cxn ang="0">
                  <a:pos x="78" y="150"/>
                </a:cxn>
                <a:cxn ang="0">
                  <a:pos x="68" y="174"/>
                </a:cxn>
                <a:cxn ang="0">
                  <a:pos x="64" y="206"/>
                </a:cxn>
                <a:cxn ang="0">
                  <a:pos x="66" y="220"/>
                </a:cxn>
                <a:cxn ang="0">
                  <a:pos x="70" y="244"/>
                </a:cxn>
                <a:cxn ang="0">
                  <a:pos x="80" y="262"/>
                </a:cxn>
                <a:cxn ang="0">
                  <a:pos x="98" y="274"/>
                </a:cxn>
                <a:cxn ang="0">
                  <a:pos x="108" y="274"/>
                </a:cxn>
              </a:cxnLst>
              <a:rect l="0" t="0" r="r" b="b"/>
              <a:pathLst>
                <a:path w="224" h="316">
                  <a:moveTo>
                    <a:pt x="158" y="0"/>
                  </a:moveTo>
                  <a:lnTo>
                    <a:pt x="222" y="0"/>
                  </a:lnTo>
                  <a:lnTo>
                    <a:pt x="222" y="276"/>
                  </a:lnTo>
                  <a:lnTo>
                    <a:pt x="222" y="276"/>
                  </a:lnTo>
                  <a:lnTo>
                    <a:pt x="224" y="312"/>
                  </a:lnTo>
                  <a:lnTo>
                    <a:pt x="158" y="312"/>
                  </a:lnTo>
                  <a:lnTo>
                    <a:pt x="158" y="280"/>
                  </a:lnTo>
                  <a:lnTo>
                    <a:pt x="158" y="280"/>
                  </a:lnTo>
                  <a:lnTo>
                    <a:pt x="150" y="292"/>
                  </a:lnTo>
                  <a:lnTo>
                    <a:pt x="144" y="298"/>
                  </a:lnTo>
                  <a:lnTo>
                    <a:pt x="136" y="306"/>
                  </a:lnTo>
                  <a:lnTo>
                    <a:pt x="136" y="306"/>
                  </a:lnTo>
                  <a:lnTo>
                    <a:pt x="124" y="312"/>
                  </a:lnTo>
                  <a:lnTo>
                    <a:pt x="112" y="314"/>
                  </a:lnTo>
                  <a:lnTo>
                    <a:pt x="102" y="316"/>
                  </a:lnTo>
                  <a:lnTo>
                    <a:pt x="92" y="316"/>
                  </a:lnTo>
                  <a:lnTo>
                    <a:pt x="92" y="316"/>
                  </a:lnTo>
                  <a:lnTo>
                    <a:pt x="72" y="314"/>
                  </a:lnTo>
                  <a:lnTo>
                    <a:pt x="54" y="310"/>
                  </a:lnTo>
                  <a:lnTo>
                    <a:pt x="38" y="300"/>
                  </a:lnTo>
                  <a:lnTo>
                    <a:pt x="24" y="288"/>
                  </a:lnTo>
                  <a:lnTo>
                    <a:pt x="14" y="272"/>
                  </a:lnTo>
                  <a:lnTo>
                    <a:pt x="6" y="254"/>
                  </a:lnTo>
                  <a:lnTo>
                    <a:pt x="2" y="232"/>
                  </a:lnTo>
                  <a:lnTo>
                    <a:pt x="0" y="208"/>
                  </a:lnTo>
                  <a:lnTo>
                    <a:pt x="0" y="208"/>
                  </a:lnTo>
                  <a:lnTo>
                    <a:pt x="2" y="182"/>
                  </a:lnTo>
                  <a:lnTo>
                    <a:pt x="6" y="160"/>
                  </a:lnTo>
                  <a:lnTo>
                    <a:pt x="16" y="140"/>
                  </a:lnTo>
                  <a:lnTo>
                    <a:pt x="26" y="122"/>
                  </a:lnTo>
                  <a:lnTo>
                    <a:pt x="40" y="108"/>
                  </a:lnTo>
                  <a:lnTo>
                    <a:pt x="58" y="100"/>
                  </a:lnTo>
                  <a:lnTo>
                    <a:pt x="76" y="92"/>
                  </a:lnTo>
                  <a:lnTo>
                    <a:pt x="96" y="90"/>
                  </a:lnTo>
                  <a:lnTo>
                    <a:pt x="96" y="90"/>
                  </a:lnTo>
                  <a:lnTo>
                    <a:pt x="110" y="92"/>
                  </a:lnTo>
                  <a:lnTo>
                    <a:pt x="122" y="94"/>
                  </a:lnTo>
                  <a:lnTo>
                    <a:pt x="132" y="98"/>
                  </a:lnTo>
                  <a:lnTo>
                    <a:pt x="140" y="102"/>
                  </a:lnTo>
                  <a:lnTo>
                    <a:pt x="152" y="112"/>
                  </a:lnTo>
                  <a:lnTo>
                    <a:pt x="158" y="120"/>
                  </a:lnTo>
                  <a:lnTo>
                    <a:pt x="158" y="0"/>
                  </a:lnTo>
                  <a:close/>
                  <a:moveTo>
                    <a:pt x="108" y="274"/>
                  </a:moveTo>
                  <a:lnTo>
                    <a:pt x="108" y="274"/>
                  </a:lnTo>
                  <a:lnTo>
                    <a:pt x="122" y="272"/>
                  </a:lnTo>
                  <a:lnTo>
                    <a:pt x="134" y="268"/>
                  </a:lnTo>
                  <a:lnTo>
                    <a:pt x="142" y="260"/>
                  </a:lnTo>
                  <a:lnTo>
                    <a:pt x="150" y="250"/>
                  </a:lnTo>
                  <a:lnTo>
                    <a:pt x="150" y="250"/>
                  </a:lnTo>
                  <a:lnTo>
                    <a:pt x="156" y="236"/>
                  </a:lnTo>
                  <a:lnTo>
                    <a:pt x="158" y="222"/>
                  </a:lnTo>
                  <a:lnTo>
                    <a:pt x="160" y="198"/>
                  </a:lnTo>
                  <a:lnTo>
                    <a:pt x="160" y="198"/>
                  </a:lnTo>
                  <a:lnTo>
                    <a:pt x="158" y="184"/>
                  </a:lnTo>
                  <a:lnTo>
                    <a:pt x="156" y="170"/>
                  </a:lnTo>
                  <a:lnTo>
                    <a:pt x="152" y="160"/>
                  </a:lnTo>
                  <a:lnTo>
                    <a:pt x="146" y="150"/>
                  </a:lnTo>
                  <a:lnTo>
                    <a:pt x="140" y="142"/>
                  </a:lnTo>
                  <a:lnTo>
                    <a:pt x="132" y="138"/>
                  </a:lnTo>
                  <a:lnTo>
                    <a:pt x="122" y="134"/>
                  </a:lnTo>
                  <a:lnTo>
                    <a:pt x="112" y="132"/>
                  </a:lnTo>
                  <a:lnTo>
                    <a:pt x="112" y="132"/>
                  </a:lnTo>
                  <a:lnTo>
                    <a:pt x="104" y="134"/>
                  </a:lnTo>
                  <a:lnTo>
                    <a:pt x="98" y="136"/>
                  </a:lnTo>
                  <a:lnTo>
                    <a:pt x="86" y="142"/>
                  </a:lnTo>
                  <a:lnTo>
                    <a:pt x="78" y="150"/>
                  </a:lnTo>
                  <a:lnTo>
                    <a:pt x="72" y="162"/>
                  </a:lnTo>
                  <a:lnTo>
                    <a:pt x="68" y="174"/>
                  </a:lnTo>
                  <a:lnTo>
                    <a:pt x="66" y="186"/>
                  </a:lnTo>
                  <a:lnTo>
                    <a:pt x="64" y="206"/>
                  </a:lnTo>
                  <a:lnTo>
                    <a:pt x="64" y="206"/>
                  </a:lnTo>
                  <a:lnTo>
                    <a:pt x="66" y="220"/>
                  </a:lnTo>
                  <a:lnTo>
                    <a:pt x="68" y="232"/>
                  </a:lnTo>
                  <a:lnTo>
                    <a:pt x="70" y="244"/>
                  </a:lnTo>
                  <a:lnTo>
                    <a:pt x="74" y="254"/>
                  </a:lnTo>
                  <a:lnTo>
                    <a:pt x="80" y="262"/>
                  </a:lnTo>
                  <a:lnTo>
                    <a:pt x="88" y="270"/>
                  </a:lnTo>
                  <a:lnTo>
                    <a:pt x="98" y="274"/>
                  </a:lnTo>
                  <a:lnTo>
                    <a:pt x="108" y="274"/>
                  </a:lnTo>
                  <a:lnTo>
                    <a:pt x="108" y="27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3" name="Freeform 30"/>
            <p:cNvSpPr>
              <a:spLocks noEditPoints="1"/>
            </p:cNvSpPr>
            <p:nvPr userDrawn="1"/>
          </p:nvSpPr>
          <p:spPr bwMode="auto">
            <a:xfrm>
              <a:off x="5451" y="2047"/>
              <a:ext cx="208" cy="233"/>
            </a:xfrm>
            <a:custGeom>
              <a:avLst/>
              <a:gdLst/>
              <a:ahLst/>
              <a:cxnLst>
                <a:cxn ang="0">
                  <a:pos x="60" y="134"/>
                </a:cxn>
                <a:cxn ang="0">
                  <a:pos x="62" y="158"/>
                </a:cxn>
                <a:cxn ang="0">
                  <a:pos x="72" y="176"/>
                </a:cxn>
                <a:cxn ang="0">
                  <a:pos x="90" y="190"/>
                </a:cxn>
                <a:cxn ang="0">
                  <a:pos x="104" y="192"/>
                </a:cxn>
                <a:cxn ang="0">
                  <a:pos x="128" y="186"/>
                </a:cxn>
                <a:cxn ang="0">
                  <a:pos x="136" y="176"/>
                </a:cxn>
                <a:cxn ang="0">
                  <a:pos x="142" y="162"/>
                </a:cxn>
                <a:cxn ang="0">
                  <a:pos x="202" y="162"/>
                </a:cxn>
                <a:cxn ang="0">
                  <a:pos x="198" y="182"/>
                </a:cxn>
                <a:cxn ang="0">
                  <a:pos x="180" y="208"/>
                </a:cxn>
                <a:cxn ang="0">
                  <a:pos x="174" y="214"/>
                </a:cxn>
                <a:cxn ang="0">
                  <a:pos x="148" y="228"/>
                </a:cxn>
                <a:cxn ang="0">
                  <a:pos x="104" y="234"/>
                </a:cxn>
                <a:cxn ang="0">
                  <a:pos x="88" y="234"/>
                </a:cxn>
                <a:cxn ang="0">
                  <a:pos x="56" y="226"/>
                </a:cxn>
                <a:cxn ang="0">
                  <a:pos x="36" y="216"/>
                </a:cxn>
                <a:cxn ang="0">
                  <a:pos x="28" y="208"/>
                </a:cxn>
                <a:cxn ang="0">
                  <a:pos x="14" y="190"/>
                </a:cxn>
                <a:cxn ang="0">
                  <a:pos x="0" y="148"/>
                </a:cxn>
                <a:cxn ang="0">
                  <a:pos x="0" y="122"/>
                </a:cxn>
                <a:cxn ang="0">
                  <a:pos x="4" y="80"/>
                </a:cxn>
                <a:cxn ang="0">
                  <a:pos x="14" y="54"/>
                </a:cxn>
                <a:cxn ang="0">
                  <a:pos x="32" y="30"/>
                </a:cxn>
                <a:cxn ang="0">
                  <a:pos x="44" y="18"/>
                </a:cxn>
                <a:cxn ang="0">
                  <a:pos x="72" y="6"/>
                </a:cxn>
                <a:cxn ang="0">
                  <a:pos x="106" y="0"/>
                </a:cxn>
                <a:cxn ang="0">
                  <a:pos x="118" y="2"/>
                </a:cxn>
                <a:cxn ang="0">
                  <a:pos x="142" y="6"/>
                </a:cxn>
                <a:cxn ang="0">
                  <a:pos x="166" y="18"/>
                </a:cxn>
                <a:cxn ang="0">
                  <a:pos x="186" y="40"/>
                </a:cxn>
                <a:cxn ang="0">
                  <a:pos x="194" y="54"/>
                </a:cxn>
                <a:cxn ang="0">
                  <a:pos x="202" y="76"/>
                </a:cxn>
                <a:cxn ang="0">
                  <a:pos x="208" y="118"/>
                </a:cxn>
                <a:cxn ang="0">
                  <a:pos x="60"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0" y="134"/>
                  </a:moveTo>
                  <a:lnTo>
                    <a:pt x="60" y="134"/>
                  </a:lnTo>
                  <a:lnTo>
                    <a:pt x="62" y="148"/>
                  </a:lnTo>
                  <a:lnTo>
                    <a:pt x="62" y="158"/>
                  </a:lnTo>
                  <a:lnTo>
                    <a:pt x="66" y="168"/>
                  </a:lnTo>
                  <a:lnTo>
                    <a:pt x="72" y="176"/>
                  </a:lnTo>
                  <a:lnTo>
                    <a:pt x="80" y="184"/>
                  </a:lnTo>
                  <a:lnTo>
                    <a:pt x="90" y="190"/>
                  </a:lnTo>
                  <a:lnTo>
                    <a:pt x="104" y="192"/>
                  </a:lnTo>
                  <a:lnTo>
                    <a:pt x="104" y="192"/>
                  </a:lnTo>
                  <a:lnTo>
                    <a:pt x="116" y="190"/>
                  </a:lnTo>
                  <a:lnTo>
                    <a:pt x="128" y="186"/>
                  </a:lnTo>
                  <a:lnTo>
                    <a:pt x="132" y="182"/>
                  </a:lnTo>
                  <a:lnTo>
                    <a:pt x="136" y="176"/>
                  </a:lnTo>
                  <a:lnTo>
                    <a:pt x="140" y="170"/>
                  </a:lnTo>
                  <a:lnTo>
                    <a:pt x="142" y="162"/>
                  </a:lnTo>
                  <a:lnTo>
                    <a:pt x="202" y="162"/>
                  </a:lnTo>
                  <a:lnTo>
                    <a:pt x="202" y="162"/>
                  </a:lnTo>
                  <a:lnTo>
                    <a:pt x="200" y="170"/>
                  </a:lnTo>
                  <a:lnTo>
                    <a:pt x="198" y="182"/>
                  </a:lnTo>
                  <a:lnTo>
                    <a:pt x="192" y="194"/>
                  </a:lnTo>
                  <a:lnTo>
                    <a:pt x="180" y="208"/>
                  </a:lnTo>
                  <a:lnTo>
                    <a:pt x="180" y="208"/>
                  </a:lnTo>
                  <a:lnTo>
                    <a:pt x="174" y="214"/>
                  </a:lnTo>
                  <a:lnTo>
                    <a:pt x="166" y="220"/>
                  </a:lnTo>
                  <a:lnTo>
                    <a:pt x="148" y="228"/>
                  </a:lnTo>
                  <a:lnTo>
                    <a:pt x="128" y="232"/>
                  </a:lnTo>
                  <a:lnTo>
                    <a:pt x="104" y="234"/>
                  </a:lnTo>
                  <a:lnTo>
                    <a:pt x="104" y="234"/>
                  </a:lnTo>
                  <a:lnTo>
                    <a:pt x="88" y="234"/>
                  </a:lnTo>
                  <a:lnTo>
                    <a:pt x="68" y="230"/>
                  </a:lnTo>
                  <a:lnTo>
                    <a:pt x="56" y="226"/>
                  </a:lnTo>
                  <a:lnTo>
                    <a:pt x="46" y="222"/>
                  </a:lnTo>
                  <a:lnTo>
                    <a:pt x="36" y="216"/>
                  </a:lnTo>
                  <a:lnTo>
                    <a:pt x="28" y="208"/>
                  </a:lnTo>
                  <a:lnTo>
                    <a:pt x="28" y="208"/>
                  </a:lnTo>
                  <a:lnTo>
                    <a:pt x="20" y="198"/>
                  </a:lnTo>
                  <a:lnTo>
                    <a:pt x="14" y="190"/>
                  </a:lnTo>
                  <a:lnTo>
                    <a:pt x="6" y="170"/>
                  </a:lnTo>
                  <a:lnTo>
                    <a:pt x="0" y="148"/>
                  </a:lnTo>
                  <a:lnTo>
                    <a:pt x="0" y="122"/>
                  </a:lnTo>
                  <a:lnTo>
                    <a:pt x="0" y="122"/>
                  </a:lnTo>
                  <a:lnTo>
                    <a:pt x="0" y="94"/>
                  </a:lnTo>
                  <a:lnTo>
                    <a:pt x="4" y="80"/>
                  </a:lnTo>
                  <a:lnTo>
                    <a:pt x="8" y="66"/>
                  </a:lnTo>
                  <a:lnTo>
                    <a:pt x="14" y="54"/>
                  </a:lnTo>
                  <a:lnTo>
                    <a:pt x="22" y="40"/>
                  </a:lnTo>
                  <a:lnTo>
                    <a:pt x="32" y="30"/>
                  </a:lnTo>
                  <a:lnTo>
                    <a:pt x="44" y="18"/>
                  </a:lnTo>
                  <a:lnTo>
                    <a:pt x="44" y="18"/>
                  </a:lnTo>
                  <a:lnTo>
                    <a:pt x="58" y="12"/>
                  </a:lnTo>
                  <a:lnTo>
                    <a:pt x="72" y="6"/>
                  </a:lnTo>
                  <a:lnTo>
                    <a:pt x="88"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198" y="64"/>
                  </a:lnTo>
                  <a:lnTo>
                    <a:pt x="202" y="76"/>
                  </a:lnTo>
                  <a:lnTo>
                    <a:pt x="206" y="98"/>
                  </a:lnTo>
                  <a:lnTo>
                    <a:pt x="208" y="118"/>
                  </a:lnTo>
                  <a:lnTo>
                    <a:pt x="206" y="134"/>
                  </a:lnTo>
                  <a:lnTo>
                    <a:pt x="60" y="134"/>
                  </a:lnTo>
                  <a:close/>
                  <a:moveTo>
                    <a:pt x="142" y="94"/>
                  </a:moveTo>
                  <a:lnTo>
                    <a:pt x="142" y="94"/>
                  </a:lnTo>
                  <a:lnTo>
                    <a:pt x="140" y="82"/>
                  </a:lnTo>
                  <a:lnTo>
                    <a:pt x="140" y="74"/>
                  </a:lnTo>
                  <a:lnTo>
                    <a:pt x="136" y="64"/>
                  </a:lnTo>
                  <a:lnTo>
                    <a:pt x="132" y="58"/>
                  </a:lnTo>
                  <a:lnTo>
                    <a:pt x="126" y="50"/>
                  </a:lnTo>
                  <a:lnTo>
                    <a:pt x="116" y="46"/>
                  </a:lnTo>
                  <a:lnTo>
                    <a:pt x="104" y="44"/>
                  </a:lnTo>
                  <a:lnTo>
                    <a:pt x="104" y="44"/>
                  </a:lnTo>
                  <a:lnTo>
                    <a:pt x="94" y="46"/>
                  </a:lnTo>
                  <a:lnTo>
                    <a:pt x="86" y="48"/>
                  </a:lnTo>
                  <a:lnTo>
                    <a:pt x="78" y="52"/>
                  </a:lnTo>
                  <a:lnTo>
                    <a:pt x="74" y="60"/>
                  </a:lnTo>
                  <a:lnTo>
                    <a:pt x="68" y="66"/>
                  </a:lnTo>
                  <a:lnTo>
                    <a:pt x="66" y="74"/>
                  </a:lnTo>
                  <a:lnTo>
                    <a:pt x="62"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grpSp>
      <p:sp>
        <p:nvSpPr>
          <p:cNvPr id="34" name="Rectangle 9"/>
          <p:cNvSpPr>
            <a:spLocks noChangeArrowheads="1"/>
          </p:cNvSpPr>
          <p:nvPr/>
        </p:nvSpPr>
        <p:spPr bwMode="auto">
          <a:xfrm>
            <a:off x="0" y="6553200"/>
            <a:ext cx="9144000" cy="304800"/>
          </a:xfrm>
          <a:prstGeom prst="rect">
            <a:avLst/>
          </a:prstGeom>
          <a:solidFill>
            <a:srgbClr val="89ABCA"/>
          </a:solidFill>
          <a:ln w="9525">
            <a:noFill/>
            <a:miter lim="800000"/>
            <a:headEnd/>
            <a:tailEnd/>
          </a:ln>
          <a:effectLst/>
        </p:spPr>
        <p:txBody>
          <a:bodyPr wrap="none" anchor="ctr"/>
          <a:lstStyle/>
          <a:p>
            <a:pPr algn="ctr" eaLnBrk="0" hangingPunct="0">
              <a:buClr>
                <a:srgbClr val="000000"/>
              </a:buClr>
              <a:buSzPct val="100000"/>
              <a:buFont typeface="Times New Roman" pitchFamily="18" charset="0"/>
              <a:buNone/>
              <a:defRPr/>
            </a:pPr>
            <a:endParaRPr lang="de-DE">
              <a:latin typeface="Arial Black" pitchFamily="-65" charset="0"/>
              <a:ea typeface="Arial" pitchFamily="-65" charset="0"/>
              <a:cs typeface="Arial" pitchFamily="-65" charset="0"/>
            </a:endParaRPr>
          </a:p>
        </p:txBody>
      </p:sp>
      <p:sp>
        <p:nvSpPr>
          <p:cNvPr id="35" name="Text Box 12"/>
          <p:cNvSpPr txBox="1">
            <a:spLocks noChangeArrowheads="1"/>
          </p:cNvSpPr>
          <p:nvPr/>
        </p:nvSpPr>
        <p:spPr bwMode="auto">
          <a:xfrm>
            <a:off x="8264525" y="6605588"/>
            <a:ext cx="457200" cy="230187"/>
          </a:xfrm>
          <a:prstGeom prst="rect">
            <a:avLst/>
          </a:prstGeom>
          <a:noFill/>
          <a:ln w="9525" algn="ctr">
            <a:noFill/>
            <a:miter lim="800000"/>
            <a:headEnd/>
            <a:tailEnd/>
          </a:ln>
          <a:effectLst/>
        </p:spPr>
        <p:txBody>
          <a:bodyPr wrap="none" lIns="0" tIns="46800" rIns="0" bIns="0"/>
          <a:lstStyle/>
          <a:p>
            <a:pPr algn="r" eaLnBrk="0" hangingPunct="0">
              <a:buClr>
                <a:srgbClr val="000000"/>
              </a:buClr>
              <a:buSzPct val="100000"/>
              <a:buFont typeface="Times New Roman" pitchFamily="18" charset="0"/>
              <a:buNone/>
              <a:defRPr/>
            </a:pPr>
            <a:fld id="{18175CDA-993E-46F2-8E01-FCCA1FB60224}" type="slidenum">
              <a:rPr lang="de-DE" sz="800">
                <a:latin typeface="Arial" pitchFamily="-65" charset="0"/>
                <a:ea typeface="Arial" pitchFamily="-65" charset="0"/>
                <a:cs typeface="Arial" pitchFamily="-65" charset="0"/>
              </a:rPr>
              <a:pPr algn="r" eaLnBrk="0" hangingPunct="0">
                <a:buClr>
                  <a:srgbClr val="000000"/>
                </a:buClr>
                <a:buSzPct val="100000"/>
                <a:buFont typeface="Times New Roman" pitchFamily="18" charset="0"/>
                <a:buNone/>
                <a:defRPr/>
              </a:pPr>
              <a:t>‹Nr.›</a:t>
            </a:fld>
            <a:endParaRPr lang="de-DE" sz="800" dirty="0">
              <a:latin typeface="Arial" pitchFamily="-65" charset="0"/>
              <a:ea typeface="Arial" pitchFamily="-65" charset="0"/>
              <a:cs typeface="Arial" pitchFamily="-65" charset="0"/>
            </a:endParaRPr>
          </a:p>
        </p:txBody>
      </p:sp>
      <p:sp>
        <p:nvSpPr>
          <p:cNvPr id="36" name="Text Box 12"/>
          <p:cNvSpPr txBox="1">
            <a:spLocks noChangeArrowheads="1"/>
          </p:cNvSpPr>
          <p:nvPr/>
        </p:nvSpPr>
        <p:spPr bwMode="auto">
          <a:xfrm>
            <a:off x="430213" y="6605588"/>
            <a:ext cx="1908175" cy="230187"/>
          </a:xfrm>
          <a:prstGeom prst="rect">
            <a:avLst/>
          </a:prstGeom>
          <a:noFill/>
          <a:ln w="9525" algn="ctr">
            <a:noFill/>
            <a:miter lim="800000"/>
            <a:headEnd/>
            <a:tailEnd/>
          </a:ln>
          <a:effectLst/>
        </p:spPr>
        <p:txBody>
          <a:bodyPr wrap="none" lIns="0" tIns="46800" rIns="0" bIns="46800"/>
          <a:lstStyle/>
          <a:p>
            <a:pPr algn="ctr" eaLnBrk="0" hangingPunct="0">
              <a:buClr>
                <a:srgbClr val="000000"/>
              </a:buClr>
              <a:buSzPct val="100000"/>
              <a:buFont typeface="Times New Roman" pitchFamily="18" charset="0"/>
              <a:buNone/>
              <a:defRPr/>
            </a:pPr>
            <a:fld id="{5E684549-E54C-4F3B-AF67-CB237B06149F}" type="datetime1">
              <a:rPr lang="de-DE" sz="800">
                <a:latin typeface="Arial" pitchFamily="-65" charset="0"/>
                <a:ea typeface="Arial" pitchFamily="-65" charset="0"/>
                <a:cs typeface="Arial" pitchFamily="-65" charset="0"/>
              </a:rPr>
              <a:pPr algn="ctr" eaLnBrk="0" hangingPunct="0">
                <a:buClr>
                  <a:srgbClr val="000000"/>
                </a:buClr>
                <a:buSzPct val="100000"/>
                <a:buFont typeface="Times New Roman" pitchFamily="18" charset="0"/>
                <a:buNone/>
                <a:defRPr/>
              </a:pPr>
              <a:t>31.01.2013</a:t>
            </a:fld>
            <a:endParaRPr lang="de-DE" sz="800" dirty="0">
              <a:latin typeface="Arial" pitchFamily="-65" charset="0"/>
              <a:ea typeface="Arial" pitchFamily="-65" charset="0"/>
              <a:cs typeface="Arial" pitchFamily="-65" charset="0"/>
            </a:endParaRPr>
          </a:p>
        </p:txBody>
      </p:sp>
      <p:sp>
        <p:nvSpPr>
          <p:cNvPr id="37" name="Line 115"/>
          <p:cNvSpPr>
            <a:spLocks noChangeShapeType="1"/>
          </p:cNvSpPr>
          <p:nvPr/>
        </p:nvSpPr>
        <p:spPr bwMode="auto">
          <a:xfrm flipH="1">
            <a:off x="0" y="998538"/>
            <a:ext cx="9144000" cy="0"/>
          </a:xfrm>
          <a:prstGeom prst="line">
            <a:avLst/>
          </a:prstGeom>
          <a:noFill/>
          <a:ln w="12700" cap="flat" cmpd="sng" algn="ctr">
            <a:solidFill>
              <a:srgbClr val="89ABCA"/>
            </a:solidFill>
            <a:prstDash val="solid"/>
            <a:round/>
            <a:headEnd type="none" w="med" len="med"/>
            <a:tailEnd type="none" w="med" len="med"/>
          </a:ln>
          <a:effectLst/>
        </p:spPr>
        <p:txBody>
          <a:bodyPr/>
          <a:lstStyle/>
          <a:p>
            <a:pPr algn="ctr" eaLnBrk="0" hangingPunct="0">
              <a:buClr>
                <a:srgbClr val="000000"/>
              </a:buClr>
              <a:buSzPct val="100000"/>
              <a:buFont typeface="Times New Roman" pitchFamily="18" charset="0"/>
              <a:buNone/>
              <a:defRPr/>
            </a:pPr>
            <a:endParaRPr lang="de-DE">
              <a:latin typeface="Arial" charset="0"/>
              <a:cs typeface="Arial" charset="0"/>
            </a:endParaRPr>
          </a:p>
        </p:txBody>
      </p:sp>
      <p:pic>
        <p:nvPicPr>
          <p:cNvPr id="38" name="Grafik 39" descr="Goethe-Logo 080508.wmf"/>
          <p:cNvPicPr>
            <a:picLocks noChangeAspect="1"/>
          </p:cNvPicPr>
          <p:nvPr/>
        </p:nvPicPr>
        <p:blipFill>
          <a:blip r:embed="rId3" cstate="print"/>
          <a:srcRect/>
          <a:stretch>
            <a:fillRect/>
          </a:stretch>
        </p:blipFill>
        <p:spPr bwMode="auto">
          <a:xfrm>
            <a:off x="7847013" y="246063"/>
            <a:ext cx="1152525" cy="627062"/>
          </a:xfrm>
          <a:prstGeom prst="rect">
            <a:avLst/>
          </a:prstGeom>
          <a:noFill/>
          <a:ln w="9525">
            <a:noFill/>
            <a:miter lim="800000"/>
            <a:headEnd/>
            <a:tailEnd/>
          </a:ln>
        </p:spPr>
      </p:pic>
      <p:sp>
        <p:nvSpPr>
          <p:cNvPr id="2" name="Titel 1"/>
          <p:cNvSpPr>
            <a:spLocks noGrp="1"/>
          </p:cNvSpPr>
          <p:nvPr>
            <p:ph type="title"/>
          </p:nvPr>
        </p:nvSpPr>
        <p:spPr/>
        <p:txBody>
          <a:bodyPr/>
          <a:lstStyle>
            <a:lvl1pPr>
              <a:defRPr>
                <a:solidFill>
                  <a:schemeClr val="accent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lvl1pPr>
              <a:buNone/>
              <a:defRPr/>
            </a:lvl1pPr>
            <a:lvl2pPr>
              <a:defRPr/>
            </a:lvl2pPr>
            <a:lvl3pPr>
              <a:defRPr/>
            </a:lvl3pPr>
            <a:lvl4pPr>
              <a:defRPr/>
            </a:lvl4pPr>
            <a:lvl5pPr>
              <a:defRPr/>
            </a:lvl5pPr>
            <a:lvl6pPr marL="1524000" indent="-269875">
              <a:defRPr/>
            </a:lvl6pPr>
            <a:lvl7pPr>
              <a:defRPr/>
            </a:lvl7pPr>
            <a:lvl8pPr>
              <a:defRPr/>
            </a:lvl8pPr>
          </a:lstStyle>
          <a:p>
            <a:pPr lvl="0"/>
            <a:r>
              <a:rPr lang="de-DE" smtClean="0"/>
              <a:t>Textmasterformate durch Klicken bearbeiten</a:t>
            </a:r>
          </a:p>
        </p:txBody>
      </p:sp>
      <p:sp>
        <p:nvSpPr>
          <p:cNvPr id="39" name="Rectangle 50"/>
          <p:cNvSpPr>
            <a:spLocks noGrp="1" noChangeArrowheads="1"/>
          </p:cNvSpPr>
          <p:nvPr>
            <p:ph type="ftr" sz="quarter" idx="10"/>
          </p:nvPr>
        </p:nvSpPr>
        <p:spPr bwMode="auto">
          <a:xfrm>
            <a:off x="2876550" y="6605588"/>
            <a:ext cx="3384550" cy="230187"/>
          </a:xfrm>
          <a:prstGeom prst="rect">
            <a:avLst/>
          </a:prstGeom>
          <a:ln>
            <a:miter lim="800000"/>
            <a:headEnd/>
            <a:tailEnd/>
          </a:ln>
        </p:spPr>
        <p:txBody>
          <a:bodyPr vert="horz" wrap="square" lIns="0" tIns="45720" rIns="0" bIns="64800" numCol="1" anchor="b" anchorCtr="0" compatLnSpc="1">
            <a:prstTxWarp prst="textNoShape">
              <a:avLst/>
            </a:prstTxWarp>
          </a:bodyPr>
          <a:lstStyle>
            <a:lvl1pPr algn="ctr" eaLnBrk="0" hangingPunct="0">
              <a:buClr>
                <a:srgbClr val="000000"/>
              </a:buClr>
              <a:buSzPct val="100000"/>
              <a:buFont typeface="Times New Roman" pitchFamily="18" charset="0"/>
              <a:buNone/>
              <a:defRPr sz="800">
                <a:solidFill>
                  <a:srgbClr val="262626"/>
                </a:solidFill>
                <a:latin typeface="Arial" pitchFamily="-65" charset="0"/>
                <a:ea typeface="Arial" pitchFamily="-65" charset="0"/>
                <a:cs typeface="Arial" pitchFamily="-65" charset="0"/>
              </a:defRPr>
            </a:lvl1pPr>
          </a:lstStyle>
          <a:p>
            <a:pPr>
              <a:defRPr/>
            </a:pP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9540DF1F-10D0-41EF-91CA-E7E65E2769DE}" type="datetimeFigureOut">
              <a:rPr lang="de-DE"/>
              <a:pPr>
                <a:defRPr/>
              </a:pPr>
              <a:t>31.01.2013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24CD9DA9-301D-4BA1-812D-6A3FC60474A0}"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74B0E0A8-5869-4456-BAC2-21830EEB9DD0}" type="datetimeFigureOut">
              <a:rPr lang="de-DE"/>
              <a:pPr>
                <a:defRPr/>
              </a:pPr>
              <a:t>31.01.2013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79455109-ED96-4C30-99C4-D0EBDAF69152}"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A5C1D21-4B43-4DA0-BD69-29503203C68E}" type="datetimeFigureOut">
              <a:rPr lang="de-DE"/>
              <a:pPr>
                <a:defRPr/>
              </a:pPr>
              <a:t>31.01.2013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AFC5AF6-C8C8-4A8C-8299-43FF0847F183}"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487197C-03D3-4881-AF78-45A45EB9B774}" type="datetimeFigureOut">
              <a:rPr lang="de-DE"/>
              <a:pPr>
                <a:defRPr/>
              </a:pPr>
              <a:t>31.01.2013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FC69FE79-B4AF-4380-AA82-6895A620E177}" type="slidenum">
              <a:rPr lang="de-DE"/>
              <a:pPr>
                <a:defRPr/>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9ED36BA-40E0-4BE9-AF7C-5B213F98F8A9}" type="datetimeFigureOut">
              <a:rPr lang="de-DE"/>
              <a:pPr>
                <a:defRPr/>
              </a:pPr>
              <a:t>31.01.2013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A0CB518-29CD-4DC0-8458-8F7249910365}" type="slidenum">
              <a:rPr lang="de-DE"/>
              <a:pPr>
                <a:defRPr/>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ADF242AD-29F9-4ADB-BB85-04729F1EDEB8}" type="datetimeFigureOut">
              <a:rPr lang="de-DE"/>
              <a:pPr>
                <a:defRPr/>
              </a:pPr>
              <a:t>31.01.2013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261FF4-8021-4AFC-A6AB-B3E19AE96313}" type="slidenum">
              <a:rPr lang="de-DE"/>
              <a:pPr>
                <a:defRPr/>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Master">
    <p:spTree>
      <p:nvGrpSpPr>
        <p:cNvPr id="1" name=""/>
        <p:cNvGrpSpPr/>
        <p:nvPr/>
      </p:nvGrpSpPr>
      <p:grpSpPr>
        <a:xfrm>
          <a:off x="0" y="0"/>
          <a:ext cx="0" cy="0"/>
          <a:chOff x="0" y="0"/>
          <a:chExt cx="0" cy="0"/>
        </a:xfrm>
      </p:grpSpPr>
      <p:sp>
        <p:nvSpPr>
          <p:cNvPr id="4" name="Rechteck 3"/>
          <p:cNvSpPr/>
          <p:nvPr/>
        </p:nvSpPr>
        <p:spPr bwMode="gray">
          <a:xfrm>
            <a:off x="1588" y="0"/>
            <a:ext cx="9140825" cy="6572250"/>
          </a:xfrm>
          <a:prstGeom prst="rect">
            <a:avLst/>
          </a:prstGeom>
          <a:solidFill>
            <a:schemeClr val="accent2">
              <a:lumMod val="20000"/>
              <a:lumOff val="80000"/>
            </a:schemeClr>
          </a:solidFill>
          <a:ln w="9525" algn="ctr">
            <a:noFill/>
            <a:miter lim="800000"/>
            <a:headEnd/>
            <a:tailEnd/>
          </a:ln>
          <a:effectLst/>
        </p:spPr>
        <p:txBody>
          <a:bodyPr anchor="ctr" anchorCtr="1"/>
          <a:lstStyle>
            <a:defPPr>
              <a:defRPr lang="en-US"/>
            </a:defPPr>
            <a:lvl1pPr algn="l"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a:lstStyle>
          <a:p>
            <a:pPr algn="ctr" eaLnBrk="0" hangingPunct="0">
              <a:buClr>
                <a:srgbClr val="000000"/>
              </a:buClr>
              <a:buSzPct val="100000"/>
              <a:buFont typeface="Times New Roman" pitchFamily="18" charset="0"/>
              <a:buNone/>
              <a:defRPr/>
            </a:pPr>
            <a:endParaRPr lang="de-DE" sz="1600" b="1" smtClean="0">
              <a:solidFill>
                <a:schemeClr val="bg1"/>
              </a:solidFill>
              <a:ea typeface="Gulim" pitchFamily="34" charset="-127"/>
            </a:endParaRPr>
          </a:p>
        </p:txBody>
      </p:sp>
      <p:pic>
        <p:nvPicPr>
          <p:cNvPr id="5" name="Grafik 11" descr="kopf2.wmf"/>
          <p:cNvPicPr>
            <a:picLocks noChangeAspect="1"/>
          </p:cNvPicPr>
          <p:nvPr/>
        </p:nvPicPr>
        <p:blipFill>
          <a:blip r:embed="rId2" cstate="print"/>
          <a:srcRect/>
          <a:stretch>
            <a:fillRect/>
          </a:stretch>
        </p:blipFill>
        <p:spPr bwMode="auto">
          <a:xfrm>
            <a:off x="0" y="1435100"/>
            <a:ext cx="3514725" cy="5422900"/>
          </a:xfrm>
          <a:prstGeom prst="rect">
            <a:avLst/>
          </a:prstGeom>
          <a:noFill/>
          <a:ln w="9525">
            <a:noFill/>
            <a:miter lim="800000"/>
            <a:headEnd/>
            <a:tailEnd/>
          </a:ln>
        </p:spPr>
      </p:pic>
      <p:grpSp>
        <p:nvGrpSpPr>
          <p:cNvPr id="6" name="Group 4"/>
          <p:cNvGrpSpPr>
            <a:grpSpLocks noChangeAspect="1"/>
          </p:cNvGrpSpPr>
          <p:nvPr/>
        </p:nvGrpSpPr>
        <p:grpSpPr bwMode="auto">
          <a:xfrm rot="5400000">
            <a:off x="-2085181" y="3796507"/>
            <a:ext cx="4495800" cy="322262"/>
            <a:chOff x="101" y="1961"/>
            <a:chExt cx="5558" cy="398"/>
          </a:xfrm>
        </p:grpSpPr>
        <p:sp>
          <p:nvSpPr>
            <p:cNvPr id="7" name="AutoShape 3"/>
            <p:cNvSpPr>
              <a:spLocks noChangeAspect="1" noChangeArrowheads="1" noTextEdit="1"/>
            </p:cNvSpPr>
            <p:nvPr userDrawn="1"/>
          </p:nvSpPr>
          <p:spPr bwMode="auto">
            <a:xfrm>
              <a:off x="101" y="1961"/>
              <a:ext cx="5558" cy="398"/>
            </a:xfrm>
            <a:prstGeom prst="rect">
              <a:avLst/>
            </a:prstGeom>
            <a:no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8" name="Freeform 5"/>
            <p:cNvSpPr>
              <a:spLocks/>
            </p:cNvSpPr>
            <p:nvPr userDrawn="1"/>
          </p:nvSpPr>
          <p:spPr bwMode="auto">
            <a:xfrm>
              <a:off x="101" y="2077"/>
              <a:ext cx="377"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9" name="Freeform 6"/>
            <p:cNvSpPr>
              <a:spLocks/>
            </p:cNvSpPr>
            <p:nvPr userDrawn="1"/>
          </p:nvSpPr>
          <p:spPr bwMode="auto">
            <a:xfrm>
              <a:off x="472" y="2077"/>
              <a:ext cx="375"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0" name="Freeform 7"/>
            <p:cNvSpPr>
              <a:spLocks/>
            </p:cNvSpPr>
            <p:nvPr userDrawn="1"/>
          </p:nvSpPr>
          <p:spPr bwMode="auto">
            <a:xfrm>
              <a:off x="841" y="2077"/>
              <a:ext cx="377" cy="218"/>
            </a:xfrm>
            <a:custGeom>
              <a:avLst/>
              <a:gdLst/>
              <a:ahLst/>
              <a:cxnLst>
                <a:cxn ang="0">
                  <a:pos x="68" y="0"/>
                </a:cxn>
                <a:cxn ang="0">
                  <a:pos x="108" y="164"/>
                </a:cxn>
                <a:cxn ang="0">
                  <a:pos x="154" y="0"/>
                </a:cxn>
                <a:cxn ang="0">
                  <a:pos x="224" y="0"/>
                </a:cxn>
                <a:cxn ang="0">
                  <a:pos x="270" y="164"/>
                </a:cxn>
                <a:cxn ang="0">
                  <a:pos x="312" y="0"/>
                </a:cxn>
                <a:cxn ang="0">
                  <a:pos x="376" y="0"/>
                </a:cxn>
                <a:cxn ang="0">
                  <a:pos x="302" y="218"/>
                </a:cxn>
                <a:cxn ang="0">
                  <a:pos x="232" y="218"/>
                </a:cxn>
                <a:cxn ang="0">
                  <a:pos x="188" y="56"/>
                </a:cxn>
                <a:cxn ang="0">
                  <a:pos x="142" y="218"/>
                </a:cxn>
                <a:cxn ang="0">
                  <a:pos x="70" y="218"/>
                </a:cxn>
                <a:cxn ang="0">
                  <a:pos x="0" y="0"/>
                </a:cxn>
                <a:cxn ang="0">
                  <a:pos x="68" y="0"/>
                </a:cxn>
              </a:cxnLst>
              <a:rect l="0" t="0" r="r" b="b"/>
              <a:pathLst>
                <a:path w="376" h="218">
                  <a:moveTo>
                    <a:pt x="68" y="0"/>
                  </a:moveTo>
                  <a:lnTo>
                    <a:pt x="108" y="164"/>
                  </a:lnTo>
                  <a:lnTo>
                    <a:pt x="154" y="0"/>
                  </a:lnTo>
                  <a:lnTo>
                    <a:pt x="224" y="0"/>
                  </a:lnTo>
                  <a:lnTo>
                    <a:pt x="270" y="164"/>
                  </a:lnTo>
                  <a:lnTo>
                    <a:pt x="312" y="0"/>
                  </a:lnTo>
                  <a:lnTo>
                    <a:pt x="376" y="0"/>
                  </a:lnTo>
                  <a:lnTo>
                    <a:pt x="302" y="218"/>
                  </a:lnTo>
                  <a:lnTo>
                    <a:pt x="232" y="218"/>
                  </a:lnTo>
                  <a:lnTo>
                    <a:pt x="188" y="56"/>
                  </a:lnTo>
                  <a:lnTo>
                    <a:pt x="142" y="218"/>
                  </a:lnTo>
                  <a:lnTo>
                    <a:pt x="7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1" name="Rectangle 8"/>
            <p:cNvSpPr>
              <a:spLocks noChangeArrowheads="1"/>
            </p:cNvSpPr>
            <p:nvPr userDrawn="1"/>
          </p:nvSpPr>
          <p:spPr bwMode="auto">
            <a:xfrm>
              <a:off x="1241" y="2237"/>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2" name="Freeform 9"/>
            <p:cNvSpPr>
              <a:spLocks noEditPoints="1"/>
            </p:cNvSpPr>
            <p:nvPr userDrawn="1"/>
          </p:nvSpPr>
          <p:spPr bwMode="auto">
            <a:xfrm>
              <a:off x="1355" y="2075"/>
              <a:ext cx="216" cy="306"/>
            </a:xfrm>
            <a:custGeom>
              <a:avLst/>
              <a:gdLst/>
              <a:ahLst/>
              <a:cxnLst>
                <a:cxn ang="0">
                  <a:pos x="216" y="2"/>
                </a:cxn>
                <a:cxn ang="0">
                  <a:pos x="214" y="56"/>
                </a:cxn>
                <a:cxn ang="0">
                  <a:pos x="214" y="218"/>
                </a:cxn>
                <a:cxn ang="0">
                  <a:pos x="210" y="244"/>
                </a:cxn>
                <a:cxn ang="0">
                  <a:pos x="202" y="266"/>
                </a:cxn>
                <a:cxn ang="0">
                  <a:pos x="190" y="282"/>
                </a:cxn>
                <a:cxn ang="0">
                  <a:pos x="174" y="292"/>
                </a:cxn>
                <a:cxn ang="0">
                  <a:pos x="138" y="304"/>
                </a:cxn>
                <a:cxn ang="0">
                  <a:pos x="104" y="306"/>
                </a:cxn>
                <a:cxn ang="0">
                  <a:pos x="76" y="304"/>
                </a:cxn>
                <a:cxn ang="0">
                  <a:pos x="46" y="296"/>
                </a:cxn>
                <a:cxn ang="0">
                  <a:pos x="26" y="282"/>
                </a:cxn>
                <a:cxn ang="0">
                  <a:pos x="16" y="268"/>
                </a:cxn>
                <a:cxn ang="0">
                  <a:pos x="10" y="248"/>
                </a:cxn>
                <a:cxn ang="0">
                  <a:pos x="70" y="236"/>
                </a:cxn>
                <a:cxn ang="0">
                  <a:pos x="72" y="244"/>
                </a:cxn>
                <a:cxn ang="0">
                  <a:pos x="80" y="258"/>
                </a:cxn>
                <a:cxn ang="0">
                  <a:pos x="96" y="266"/>
                </a:cxn>
                <a:cxn ang="0">
                  <a:pos x="108" y="266"/>
                </a:cxn>
                <a:cxn ang="0">
                  <a:pos x="134" y="260"/>
                </a:cxn>
                <a:cxn ang="0">
                  <a:pos x="142" y="250"/>
                </a:cxn>
                <a:cxn ang="0">
                  <a:pos x="148" y="238"/>
                </a:cxn>
                <a:cxn ang="0">
                  <a:pos x="150" y="220"/>
                </a:cxn>
                <a:cxn ang="0">
                  <a:pos x="150" y="186"/>
                </a:cxn>
                <a:cxn ang="0">
                  <a:pos x="134" y="202"/>
                </a:cxn>
                <a:cxn ang="0">
                  <a:pos x="120" y="210"/>
                </a:cxn>
                <a:cxn ang="0">
                  <a:pos x="92" y="216"/>
                </a:cxn>
                <a:cxn ang="0">
                  <a:pos x="80" y="216"/>
                </a:cxn>
                <a:cxn ang="0">
                  <a:pos x="60" y="210"/>
                </a:cxn>
                <a:cxn ang="0">
                  <a:pos x="36" y="196"/>
                </a:cxn>
                <a:cxn ang="0">
                  <a:pos x="12" y="166"/>
                </a:cxn>
                <a:cxn ang="0">
                  <a:pos x="2" y="128"/>
                </a:cxn>
                <a:cxn ang="0">
                  <a:pos x="0" y="108"/>
                </a:cxn>
                <a:cxn ang="0">
                  <a:pos x="6" y="68"/>
                </a:cxn>
                <a:cxn ang="0">
                  <a:pos x="22" y="34"/>
                </a:cxn>
                <a:cxn ang="0">
                  <a:pos x="52" y="10"/>
                </a:cxn>
                <a:cxn ang="0">
                  <a:pos x="72" y="2"/>
                </a:cxn>
                <a:cxn ang="0">
                  <a:pos x="94" y="0"/>
                </a:cxn>
                <a:cxn ang="0">
                  <a:pos x="106" y="2"/>
                </a:cxn>
                <a:cxn ang="0">
                  <a:pos x="128" y="8"/>
                </a:cxn>
                <a:cxn ang="0">
                  <a:pos x="148" y="22"/>
                </a:cxn>
                <a:cxn ang="0">
                  <a:pos x="156" y="2"/>
                </a:cxn>
                <a:cxn ang="0">
                  <a:pos x="106" y="172"/>
                </a:cxn>
                <a:cxn ang="0">
                  <a:pos x="114" y="172"/>
                </a:cxn>
                <a:cxn ang="0">
                  <a:pos x="132" y="164"/>
                </a:cxn>
                <a:cxn ang="0">
                  <a:pos x="146" y="144"/>
                </a:cxn>
                <a:cxn ang="0">
                  <a:pos x="150" y="124"/>
                </a:cxn>
                <a:cxn ang="0">
                  <a:pos x="152" y="110"/>
                </a:cxn>
                <a:cxn ang="0">
                  <a:pos x="148" y="78"/>
                </a:cxn>
                <a:cxn ang="0">
                  <a:pos x="138" y="58"/>
                </a:cxn>
                <a:cxn ang="0">
                  <a:pos x="120" y="46"/>
                </a:cxn>
                <a:cxn ang="0">
                  <a:pos x="108" y="44"/>
                </a:cxn>
                <a:cxn ang="0">
                  <a:pos x="90" y="48"/>
                </a:cxn>
                <a:cxn ang="0">
                  <a:pos x="76" y="58"/>
                </a:cxn>
                <a:cxn ang="0">
                  <a:pos x="68" y="78"/>
                </a:cxn>
                <a:cxn ang="0">
                  <a:pos x="64" y="108"/>
                </a:cxn>
                <a:cxn ang="0">
                  <a:pos x="64" y="124"/>
                </a:cxn>
                <a:cxn ang="0">
                  <a:pos x="70" y="144"/>
                </a:cxn>
                <a:cxn ang="0">
                  <a:pos x="82" y="164"/>
                </a:cxn>
                <a:cxn ang="0">
                  <a:pos x="98" y="172"/>
                </a:cxn>
                <a:cxn ang="0">
                  <a:pos x="106" y="172"/>
                </a:cxn>
              </a:cxnLst>
              <a:rect l="0" t="0" r="r" b="b"/>
              <a:pathLst>
                <a:path w="216" h="306">
                  <a:moveTo>
                    <a:pt x="216" y="2"/>
                  </a:moveTo>
                  <a:lnTo>
                    <a:pt x="216" y="2"/>
                  </a:lnTo>
                  <a:lnTo>
                    <a:pt x="214" y="28"/>
                  </a:lnTo>
                  <a:lnTo>
                    <a:pt x="214" y="56"/>
                  </a:lnTo>
                  <a:lnTo>
                    <a:pt x="214" y="218"/>
                  </a:lnTo>
                  <a:lnTo>
                    <a:pt x="214" y="218"/>
                  </a:lnTo>
                  <a:lnTo>
                    <a:pt x="212" y="232"/>
                  </a:lnTo>
                  <a:lnTo>
                    <a:pt x="210" y="244"/>
                  </a:lnTo>
                  <a:lnTo>
                    <a:pt x="206" y="256"/>
                  </a:lnTo>
                  <a:lnTo>
                    <a:pt x="202" y="266"/>
                  </a:lnTo>
                  <a:lnTo>
                    <a:pt x="196" y="274"/>
                  </a:lnTo>
                  <a:lnTo>
                    <a:pt x="190" y="282"/>
                  </a:lnTo>
                  <a:lnTo>
                    <a:pt x="182" y="288"/>
                  </a:lnTo>
                  <a:lnTo>
                    <a:pt x="174" y="292"/>
                  </a:lnTo>
                  <a:lnTo>
                    <a:pt x="158" y="300"/>
                  </a:lnTo>
                  <a:lnTo>
                    <a:pt x="138" y="304"/>
                  </a:lnTo>
                  <a:lnTo>
                    <a:pt x="120" y="306"/>
                  </a:lnTo>
                  <a:lnTo>
                    <a:pt x="104" y="306"/>
                  </a:lnTo>
                  <a:lnTo>
                    <a:pt x="104" y="306"/>
                  </a:lnTo>
                  <a:lnTo>
                    <a:pt x="76" y="304"/>
                  </a:lnTo>
                  <a:lnTo>
                    <a:pt x="62" y="302"/>
                  </a:lnTo>
                  <a:lnTo>
                    <a:pt x="46" y="296"/>
                  </a:lnTo>
                  <a:lnTo>
                    <a:pt x="32" y="288"/>
                  </a:lnTo>
                  <a:lnTo>
                    <a:pt x="26" y="282"/>
                  </a:lnTo>
                  <a:lnTo>
                    <a:pt x="20" y="274"/>
                  </a:lnTo>
                  <a:lnTo>
                    <a:pt x="16" y="268"/>
                  </a:lnTo>
                  <a:lnTo>
                    <a:pt x="12" y="258"/>
                  </a:lnTo>
                  <a:lnTo>
                    <a:pt x="10" y="248"/>
                  </a:lnTo>
                  <a:lnTo>
                    <a:pt x="8" y="236"/>
                  </a:lnTo>
                  <a:lnTo>
                    <a:pt x="70" y="236"/>
                  </a:lnTo>
                  <a:lnTo>
                    <a:pt x="70" y="236"/>
                  </a:lnTo>
                  <a:lnTo>
                    <a:pt x="72" y="244"/>
                  </a:lnTo>
                  <a:lnTo>
                    <a:pt x="76" y="254"/>
                  </a:lnTo>
                  <a:lnTo>
                    <a:pt x="80" y="258"/>
                  </a:lnTo>
                  <a:lnTo>
                    <a:pt x="88" y="262"/>
                  </a:lnTo>
                  <a:lnTo>
                    <a:pt x="96" y="266"/>
                  </a:lnTo>
                  <a:lnTo>
                    <a:pt x="108" y="266"/>
                  </a:lnTo>
                  <a:lnTo>
                    <a:pt x="108" y="266"/>
                  </a:lnTo>
                  <a:lnTo>
                    <a:pt x="122" y="264"/>
                  </a:lnTo>
                  <a:lnTo>
                    <a:pt x="134" y="260"/>
                  </a:lnTo>
                  <a:lnTo>
                    <a:pt x="138" y="256"/>
                  </a:lnTo>
                  <a:lnTo>
                    <a:pt x="142" y="250"/>
                  </a:lnTo>
                  <a:lnTo>
                    <a:pt x="146" y="244"/>
                  </a:lnTo>
                  <a:lnTo>
                    <a:pt x="148" y="238"/>
                  </a:lnTo>
                  <a:lnTo>
                    <a:pt x="148" y="238"/>
                  </a:lnTo>
                  <a:lnTo>
                    <a:pt x="150" y="220"/>
                  </a:lnTo>
                  <a:lnTo>
                    <a:pt x="150" y="186"/>
                  </a:lnTo>
                  <a:lnTo>
                    <a:pt x="150" y="186"/>
                  </a:lnTo>
                  <a:lnTo>
                    <a:pt x="142" y="194"/>
                  </a:lnTo>
                  <a:lnTo>
                    <a:pt x="134" y="202"/>
                  </a:lnTo>
                  <a:lnTo>
                    <a:pt x="128" y="208"/>
                  </a:lnTo>
                  <a:lnTo>
                    <a:pt x="120" y="210"/>
                  </a:lnTo>
                  <a:lnTo>
                    <a:pt x="104" y="214"/>
                  </a:lnTo>
                  <a:lnTo>
                    <a:pt x="92" y="216"/>
                  </a:lnTo>
                  <a:lnTo>
                    <a:pt x="92" y="216"/>
                  </a:lnTo>
                  <a:lnTo>
                    <a:pt x="80" y="216"/>
                  </a:lnTo>
                  <a:lnTo>
                    <a:pt x="70" y="214"/>
                  </a:lnTo>
                  <a:lnTo>
                    <a:pt x="60" y="210"/>
                  </a:lnTo>
                  <a:lnTo>
                    <a:pt x="50" y="206"/>
                  </a:lnTo>
                  <a:lnTo>
                    <a:pt x="36" y="196"/>
                  </a:lnTo>
                  <a:lnTo>
                    <a:pt x="22" y="182"/>
                  </a:lnTo>
                  <a:lnTo>
                    <a:pt x="12" y="166"/>
                  </a:lnTo>
                  <a:lnTo>
                    <a:pt x="6" y="148"/>
                  </a:lnTo>
                  <a:lnTo>
                    <a:pt x="2" y="128"/>
                  </a:lnTo>
                  <a:lnTo>
                    <a:pt x="0" y="108"/>
                  </a:lnTo>
                  <a:lnTo>
                    <a:pt x="0" y="108"/>
                  </a:lnTo>
                  <a:lnTo>
                    <a:pt x="2" y="88"/>
                  </a:lnTo>
                  <a:lnTo>
                    <a:pt x="6" y="68"/>
                  </a:lnTo>
                  <a:lnTo>
                    <a:pt x="12" y="50"/>
                  </a:lnTo>
                  <a:lnTo>
                    <a:pt x="22" y="34"/>
                  </a:lnTo>
                  <a:lnTo>
                    <a:pt x="36" y="20"/>
                  </a:lnTo>
                  <a:lnTo>
                    <a:pt x="52" y="10"/>
                  </a:lnTo>
                  <a:lnTo>
                    <a:pt x="62" y="6"/>
                  </a:lnTo>
                  <a:lnTo>
                    <a:pt x="72" y="2"/>
                  </a:lnTo>
                  <a:lnTo>
                    <a:pt x="82" y="2"/>
                  </a:lnTo>
                  <a:lnTo>
                    <a:pt x="94" y="0"/>
                  </a:lnTo>
                  <a:lnTo>
                    <a:pt x="94" y="0"/>
                  </a:lnTo>
                  <a:lnTo>
                    <a:pt x="106" y="2"/>
                  </a:lnTo>
                  <a:lnTo>
                    <a:pt x="118" y="4"/>
                  </a:lnTo>
                  <a:lnTo>
                    <a:pt x="128" y="8"/>
                  </a:lnTo>
                  <a:lnTo>
                    <a:pt x="136" y="12"/>
                  </a:lnTo>
                  <a:lnTo>
                    <a:pt x="148" y="22"/>
                  </a:lnTo>
                  <a:lnTo>
                    <a:pt x="154" y="32"/>
                  </a:lnTo>
                  <a:lnTo>
                    <a:pt x="156" y="2"/>
                  </a:lnTo>
                  <a:lnTo>
                    <a:pt x="216" y="2"/>
                  </a:lnTo>
                  <a:close/>
                  <a:moveTo>
                    <a:pt x="106" y="172"/>
                  </a:moveTo>
                  <a:lnTo>
                    <a:pt x="106" y="172"/>
                  </a:lnTo>
                  <a:lnTo>
                    <a:pt x="114" y="172"/>
                  </a:lnTo>
                  <a:lnTo>
                    <a:pt x="122" y="170"/>
                  </a:lnTo>
                  <a:lnTo>
                    <a:pt x="132" y="164"/>
                  </a:lnTo>
                  <a:lnTo>
                    <a:pt x="140" y="154"/>
                  </a:lnTo>
                  <a:lnTo>
                    <a:pt x="146" y="144"/>
                  </a:lnTo>
                  <a:lnTo>
                    <a:pt x="148" y="134"/>
                  </a:lnTo>
                  <a:lnTo>
                    <a:pt x="150" y="124"/>
                  </a:lnTo>
                  <a:lnTo>
                    <a:pt x="152" y="110"/>
                  </a:lnTo>
                  <a:lnTo>
                    <a:pt x="152" y="110"/>
                  </a:lnTo>
                  <a:lnTo>
                    <a:pt x="150" y="90"/>
                  </a:lnTo>
                  <a:lnTo>
                    <a:pt x="148" y="78"/>
                  </a:lnTo>
                  <a:lnTo>
                    <a:pt x="144" y="68"/>
                  </a:lnTo>
                  <a:lnTo>
                    <a:pt x="138" y="58"/>
                  </a:lnTo>
                  <a:lnTo>
                    <a:pt x="130" y="50"/>
                  </a:lnTo>
                  <a:lnTo>
                    <a:pt x="120" y="46"/>
                  </a:lnTo>
                  <a:lnTo>
                    <a:pt x="108" y="44"/>
                  </a:lnTo>
                  <a:lnTo>
                    <a:pt x="108" y="44"/>
                  </a:lnTo>
                  <a:lnTo>
                    <a:pt x="98" y="44"/>
                  </a:lnTo>
                  <a:lnTo>
                    <a:pt x="90" y="48"/>
                  </a:lnTo>
                  <a:lnTo>
                    <a:pt x="84" y="52"/>
                  </a:lnTo>
                  <a:lnTo>
                    <a:pt x="76" y="58"/>
                  </a:lnTo>
                  <a:lnTo>
                    <a:pt x="72" y="68"/>
                  </a:lnTo>
                  <a:lnTo>
                    <a:pt x="68" y="78"/>
                  </a:lnTo>
                  <a:lnTo>
                    <a:pt x="64" y="92"/>
                  </a:lnTo>
                  <a:lnTo>
                    <a:pt x="64" y="108"/>
                  </a:lnTo>
                  <a:lnTo>
                    <a:pt x="64" y="108"/>
                  </a:lnTo>
                  <a:lnTo>
                    <a:pt x="64" y="124"/>
                  </a:lnTo>
                  <a:lnTo>
                    <a:pt x="66" y="134"/>
                  </a:lnTo>
                  <a:lnTo>
                    <a:pt x="70" y="144"/>
                  </a:lnTo>
                  <a:lnTo>
                    <a:pt x="74" y="154"/>
                  </a:lnTo>
                  <a:lnTo>
                    <a:pt x="82" y="164"/>
                  </a:lnTo>
                  <a:lnTo>
                    <a:pt x="92" y="170"/>
                  </a:lnTo>
                  <a:lnTo>
                    <a:pt x="98" y="172"/>
                  </a:lnTo>
                  <a:lnTo>
                    <a:pt x="106" y="172"/>
                  </a:lnTo>
                  <a:lnTo>
                    <a:pt x="106" y="172"/>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3" name="Freeform 10"/>
            <p:cNvSpPr>
              <a:spLocks noEditPoints="1"/>
            </p:cNvSpPr>
            <p:nvPr userDrawn="1"/>
          </p:nvSpPr>
          <p:spPr bwMode="auto">
            <a:xfrm>
              <a:off x="1602" y="2071"/>
              <a:ext cx="226" cy="231"/>
            </a:xfrm>
            <a:custGeom>
              <a:avLst/>
              <a:gdLst/>
              <a:ahLst/>
              <a:cxnLst>
                <a:cxn ang="0">
                  <a:pos x="114" y="0"/>
                </a:cxn>
                <a:cxn ang="0">
                  <a:pos x="142" y="4"/>
                </a:cxn>
                <a:cxn ang="0">
                  <a:pos x="164" y="10"/>
                </a:cxn>
                <a:cxn ang="0">
                  <a:pos x="184" y="20"/>
                </a:cxn>
                <a:cxn ang="0">
                  <a:pos x="200" y="36"/>
                </a:cxn>
                <a:cxn ang="0">
                  <a:pos x="220" y="72"/>
                </a:cxn>
                <a:cxn ang="0">
                  <a:pos x="226" y="116"/>
                </a:cxn>
                <a:cxn ang="0">
                  <a:pos x="226" y="138"/>
                </a:cxn>
                <a:cxn ang="0">
                  <a:pos x="212" y="180"/>
                </a:cxn>
                <a:cxn ang="0">
                  <a:pos x="192" y="204"/>
                </a:cxn>
                <a:cxn ang="0">
                  <a:pos x="174" y="218"/>
                </a:cxn>
                <a:cxn ang="0">
                  <a:pos x="152" y="226"/>
                </a:cxn>
                <a:cxn ang="0">
                  <a:pos x="126" y="232"/>
                </a:cxn>
                <a:cxn ang="0">
                  <a:pos x="112" y="232"/>
                </a:cxn>
                <a:cxn ang="0">
                  <a:pos x="68" y="224"/>
                </a:cxn>
                <a:cxn ang="0">
                  <a:pos x="34" y="204"/>
                </a:cxn>
                <a:cxn ang="0">
                  <a:pos x="14" y="178"/>
                </a:cxn>
                <a:cxn ang="0">
                  <a:pos x="6" y="156"/>
                </a:cxn>
                <a:cxn ang="0">
                  <a:pos x="0" y="116"/>
                </a:cxn>
                <a:cxn ang="0">
                  <a:pos x="2" y="96"/>
                </a:cxn>
                <a:cxn ang="0">
                  <a:pos x="14" y="56"/>
                </a:cxn>
                <a:cxn ang="0">
                  <a:pos x="32" y="30"/>
                </a:cxn>
                <a:cxn ang="0">
                  <a:pos x="50" y="18"/>
                </a:cxn>
                <a:cxn ang="0">
                  <a:pos x="72" y="6"/>
                </a:cxn>
                <a:cxn ang="0">
                  <a:pos x="98" y="2"/>
                </a:cxn>
                <a:cxn ang="0">
                  <a:pos x="114" y="0"/>
                </a:cxn>
                <a:cxn ang="0">
                  <a:pos x="114" y="188"/>
                </a:cxn>
                <a:cxn ang="0">
                  <a:pos x="134" y="184"/>
                </a:cxn>
                <a:cxn ang="0">
                  <a:pos x="148" y="172"/>
                </a:cxn>
                <a:cxn ang="0">
                  <a:pos x="158" y="148"/>
                </a:cxn>
                <a:cxn ang="0">
                  <a:pos x="162" y="112"/>
                </a:cxn>
                <a:cxn ang="0">
                  <a:pos x="160" y="90"/>
                </a:cxn>
                <a:cxn ang="0">
                  <a:pos x="154" y="68"/>
                </a:cxn>
                <a:cxn ang="0">
                  <a:pos x="140" y="50"/>
                </a:cxn>
                <a:cxn ang="0">
                  <a:pos x="114" y="44"/>
                </a:cxn>
                <a:cxn ang="0">
                  <a:pos x="106" y="44"/>
                </a:cxn>
                <a:cxn ang="0">
                  <a:pos x="92" y="48"/>
                </a:cxn>
                <a:cxn ang="0">
                  <a:pos x="78" y="62"/>
                </a:cxn>
                <a:cxn ang="0">
                  <a:pos x="70" y="86"/>
                </a:cxn>
                <a:cxn ang="0">
                  <a:pos x="66" y="118"/>
                </a:cxn>
                <a:cxn ang="0">
                  <a:pos x="68" y="134"/>
                </a:cxn>
                <a:cxn ang="0">
                  <a:pos x="74" y="160"/>
                </a:cxn>
                <a:cxn ang="0">
                  <a:pos x="86" y="178"/>
                </a:cxn>
                <a:cxn ang="0">
                  <a:pos x="104" y="186"/>
                </a:cxn>
                <a:cxn ang="0">
                  <a:pos x="114" y="188"/>
                </a:cxn>
              </a:cxnLst>
              <a:rect l="0" t="0" r="r" b="b"/>
              <a:pathLst>
                <a:path w="226" h="232">
                  <a:moveTo>
                    <a:pt x="114" y="0"/>
                  </a:moveTo>
                  <a:lnTo>
                    <a:pt x="114" y="0"/>
                  </a:lnTo>
                  <a:lnTo>
                    <a:pt x="128" y="2"/>
                  </a:lnTo>
                  <a:lnTo>
                    <a:pt x="142" y="4"/>
                  </a:lnTo>
                  <a:lnTo>
                    <a:pt x="154" y="6"/>
                  </a:lnTo>
                  <a:lnTo>
                    <a:pt x="164" y="10"/>
                  </a:lnTo>
                  <a:lnTo>
                    <a:pt x="176" y="14"/>
                  </a:lnTo>
                  <a:lnTo>
                    <a:pt x="184" y="20"/>
                  </a:lnTo>
                  <a:lnTo>
                    <a:pt x="192" y="28"/>
                  </a:lnTo>
                  <a:lnTo>
                    <a:pt x="200" y="36"/>
                  </a:lnTo>
                  <a:lnTo>
                    <a:pt x="212" y="52"/>
                  </a:lnTo>
                  <a:lnTo>
                    <a:pt x="220" y="72"/>
                  </a:lnTo>
                  <a:lnTo>
                    <a:pt x="226" y="92"/>
                  </a:lnTo>
                  <a:lnTo>
                    <a:pt x="226" y="116"/>
                  </a:lnTo>
                  <a:lnTo>
                    <a:pt x="226" y="116"/>
                  </a:lnTo>
                  <a:lnTo>
                    <a:pt x="226" y="138"/>
                  </a:lnTo>
                  <a:lnTo>
                    <a:pt x="220" y="160"/>
                  </a:lnTo>
                  <a:lnTo>
                    <a:pt x="212" y="180"/>
                  </a:lnTo>
                  <a:lnTo>
                    <a:pt x="200" y="196"/>
                  </a:lnTo>
                  <a:lnTo>
                    <a:pt x="192" y="204"/>
                  </a:lnTo>
                  <a:lnTo>
                    <a:pt x="184" y="212"/>
                  </a:lnTo>
                  <a:lnTo>
                    <a:pt x="174" y="218"/>
                  </a:lnTo>
                  <a:lnTo>
                    <a:pt x="164" y="222"/>
                  </a:lnTo>
                  <a:lnTo>
                    <a:pt x="152" y="226"/>
                  </a:lnTo>
                  <a:lnTo>
                    <a:pt x="140" y="230"/>
                  </a:lnTo>
                  <a:lnTo>
                    <a:pt x="126" y="232"/>
                  </a:lnTo>
                  <a:lnTo>
                    <a:pt x="112" y="232"/>
                  </a:lnTo>
                  <a:lnTo>
                    <a:pt x="112" y="232"/>
                  </a:lnTo>
                  <a:lnTo>
                    <a:pt x="90" y="230"/>
                  </a:lnTo>
                  <a:lnTo>
                    <a:pt x="68" y="224"/>
                  </a:lnTo>
                  <a:lnTo>
                    <a:pt x="50" y="216"/>
                  </a:lnTo>
                  <a:lnTo>
                    <a:pt x="34" y="204"/>
                  </a:lnTo>
                  <a:lnTo>
                    <a:pt x="20" y="186"/>
                  </a:lnTo>
                  <a:lnTo>
                    <a:pt x="14" y="178"/>
                  </a:lnTo>
                  <a:lnTo>
                    <a:pt x="10" y="168"/>
                  </a:lnTo>
                  <a:lnTo>
                    <a:pt x="6" y="156"/>
                  </a:lnTo>
                  <a:lnTo>
                    <a:pt x="4" y="144"/>
                  </a:lnTo>
                  <a:lnTo>
                    <a:pt x="0" y="116"/>
                  </a:lnTo>
                  <a:lnTo>
                    <a:pt x="0" y="116"/>
                  </a:lnTo>
                  <a:lnTo>
                    <a:pt x="2" y="96"/>
                  </a:lnTo>
                  <a:lnTo>
                    <a:pt x="6" y="76"/>
                  </a:lnTo>
                  <a:lnTo>
                    <a:pt x="14" y="56"/>
                  </a:lnTo>
                  <a:lnTo>
                    <a:pt x="26" y="40"/>
                  </a:lnTo>
                  <a:lnTo>
                    <a:pt x="32" y="30"/>
                  </a:lnTo>
                  <a:lnTo>
                    <a:pt x="40" y="24"/>
                  </a:lnTo>
                  <a:lnTo>
                    <a:pt x="50" y="18"/>
                  </a:lnTo>
                  <a:lnTo>
                    <a:pt x="60" y="12"/>
                  </a:lnTo>
                  <a:lnTo>
                    <a:pt x="72" y="6"/>
                  </a:lnTo>
                  <a:lnTo>
                    <a:pt x="84" y="4"/>
                  </a:lnTo>
                  <a:lnTo>
                    <a:pt x="98" y="2"/>
                  </a:lnTo>
                  <a:lnTo>
                    <a:pt x="114" y="0"/>
                  </a:lnTo>
                  <a:lnTo>
                    <a:pt x="114" y="0"/>
                  </a:lnTo>
                  <a:close/>
                  <a:moveTo>
                    <a:pt x="114" y="188"/>
                  </a:moveTo>
                  <a:lnTo>
                    <a:pt x="114" y="188"/>
                  </a:lnTo>
                  <a:lnTo>
                    <a:pt x="124" y="186"/>
                  </a:lnTo>
                  <a:lnTo>
                    <a:pt x="134" y="184"/>
                  </a:lnTo>
                  <a:lnTo>
                    <a:pt x="142" y="178"/>
                  </a:lnTo>
                  <a:lnTo>
                    <a:pt x="148" y="172"/>
                  </a:lnTo>
                  <a:lnTo>
                    <a:pt x="154" y="162"/>
                  </a:lnTo>
                  <a:lnTo>
                    <a:pt x="158" y="148"/>
                  </a:lnTo>
                  <a:lnTo>
                    <a:pt x="160" y="132"/>
                  </a:lnTo>
                  <a:lnTo>
                    <a:pt x="162" y="112"/>
                  </a:lnTo>
                  <a:lnTo>
                    <a:pt x="162" y="112"/>
                  </a:lnTo>
                  <a:lnTo>
                    <a:pt x="160" y="90"/>
                  </a:lnTo>
                  <a:lnTo>
                    <a:pt x="158" y="78"/>
                  </a:lnTo>
                  <a:lnTo>
                    <a:pt x="154" y="68"/>
                  </a:lnTo>
                  <a:lnTo>
                    <a:pt x="148" y="58"/>
                  </a:lnTo>
                  <a:lnTo>
                    <a:pt x="140" y="50"/>
                  </a:lnTo>
                  <a:lnTo>
                    <a:pt x="128" y="46"/>
                  </a:lnTo>
                  <a:lnTo>
                    <a:pt x="114" y="44"/>
                  </a:lnTo>
                  <a:lnTo>
                    <a:pt x="114" y="44"/>
                  </a:lnTo>
                  <a:lnTo>
                    <a:pt x="106" y="44"/>
                  </a:lnTo>
                  <a:lnTo>
                    <a:pt x="98" y="46"/>
                  </a:lnTo>
                  <a:lnTo>
                    <a:pt x="92" y="48"/>
                  </a:lnTo>
                  <a:lnTo>
                    <a:pt x="86" y="52"/>
                  </a:lnTo>
                  <a:lnTo>
                    <a:pt x="78" y="62"/>
                  </a:lnTo>
                  <a:lnTo>
                    <a:pt x="72" y="72"/>
                  </a:lnTo>
                  <a:lnTo>
                    <a:pt x="70" y="86"/>
                  </a:lnTo>
                  <a:lnTo>
                    <a:pt x="68" y="98"/>
                  </a:lnTo>
                  <a:lnTo>
                    <a:pt x="66" y="118"/>
                  </a:lnTo>
                  <a:lnTo>
                    <a:pt x="66" y="118"/>
                  </a:lnTo>
                  <a:lnTo>
                    <a:pt x="68" y="134"/>
                  </a:lnTo>
                  <a:lnTo>
                    <a:pt x="70" y="148"/>
                  </a:lnTo>
                  <a:lnTo>
                    <a:pt x="74" y="160"/>
                  </a:lnTo>
                  <a:lnTo>
                    <a:pt x="78" y="170"/>
                  </a:lnTo>
                  <a:lnTo>
                    <a:pt x="86" y="178"/>
                  </a:lnTo>
                  <a:lnTo>
                    <a:pt x="94" y="184"/>
                  </a:lnTo>
                  <a:lnTo>
                    <a:pt x="104" y="186"/>
                  </a:lnTo>
                  <a:lnTo>
                    <a:pt x="114" y="188"/>
                  </a:lnTo>
                  <a:lnTo>
                    <a:pt x="114" y="188"/>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4" name="Freeform 11"/>
            <p:cNvSpPr>
              <a:spLocks noEditPoints="1"/>
            </p:cNvSpPr>
            <p:nvPr userDrawn="1"/>
          </p:nvSpPr>
          <p:spPr bwMode="auto">
            <a:xfrm>
              <a:off x="1830" y="2069"/>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0"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0"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5" name="Freeform 12"/>
            <p:cNvSpPr>
              <a:spLocks/>
            </p:cNvSpPr>
            <p:nvPr userDrawn="1"/>
          </p:nvSpPr>
          <p:spPr bwMode="auto">
            <a:xfrm>
              <a:off x="2060" y="2012"/>
              <a:ext cx="159" cy="286"/>
            </a:xfrm>
            <a:custGeom>
              <a:avLst/>
              <a:gdLst/>
              <a:ahLst/>
              <a:cxnLst>
                <a:cxn ang="0">
                  <a:pos x="156" y="280"/>
                </a:cxn>
                <a:cxn ang="0">
                  <a:pos x="156" y="280"/>
                </a:cxn>
                <a:cxn ang="0">
                  <a:pos x="128" y="284"/>
                </a:cxn>
                <a:cxn ang="0">
                  <a:pos x="108" y="286"/>
                </a:cxn>
                <a:cxn ang="0">
                  <a:pos x="108"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6" y="238"/>
                </a:cxn>
                <a:cxn ang="0">
                  <a:pos x="136" y="238"/>
                </a:cxn>
                <a:cxn ang="0">
                  <a:pos x="156" y="238"/>
                </a:cxn>
                <a:cxn ang="0">
                  <a:pos x="156" y="280"/>
                </a:cxn>
              </a:cxnLst>
              <a:rect l="0" t="0" r="r" b="b"/>
              <a:pathLst>
                <a:path w="158" h="286">
                  <a:moveTo>
                    <a:pt x="156" y="280"/>
                  </a:moveTo>
                  <a:lnTo>
                    <a:pt x="156" y="280"/>
                  </a:lnTo>
                  <a:lnTo>
                    <a:pt x="128" y="284"/>
                  </a:lnTo>
                  <a:lnTo>
                    <a:pt x="108" y="286"/>
                  </a:lnTo>
                  <a:lnTo>
                    <a:pt x="108"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6" y="238"/>
                  </a:lnTo>
                  <a:lnTo>
                    <a:pt x="136"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6" name="Freeform 13"/>
            <p:cNvSpPr>
              <a:spLocks/>
            </p:cNvSpPr>
            <p:nvPr userDrawn="1"/>
          </p:nvSpPr>
          <p:spPr bwMode="auto">
            <a:xfrm>
              <a:off x="2223" y="1983"/>
              <a:ext cx="204" cy="312"/>
            </a:xfrm>
            <a:custGeom>
              <a:avLst/>
              <a:gdLst/>
              <a:ahLst/>
              <a:cxnLst>
                <a:cxn ang="0">
                  <a:pos x="0" y="0"/>
                </a:cxn>
                <a:cxn ang="0">
                  <a:pos x="64" y="0"/>
                </a:cxn>
                <a:cxn ang="0">
                  <a:pos x="64" y="124"/>
                </a:cxn>
                <a:cxn ang="0">
                  <a:pos x="64" y="124"/>
                </a:cxn>
                <a:cxn ang="0">
                  <a:pos x="70" y="114"/>
                </a:cxn>
                <a:cxn ang="0">
                  <a:pos x="82" y="104"/>
                </a:cxn>
                <a:cxn ang="0">
                  <a:pos x="92" y="98"/>
                </a:cxn>
                <a:cxn ang="0">
                  <a:pos x="102" y="94"/>
                </a:cxn>
                <a:cxn ang="0">
                  <a:pos x="112" y="92"/>
                </a:cxn>
                <a:cxn ang="0">
                  <a:pos x="126" y="90"/>
                </a:cxn>
                <a:cxn ang="0">
                  <a:pos x="126" y="90"/>
                </a:cxn>
                <a:cxn ang="0">
                  <a:pos x="138" y="92"/>
                </a:cxn>
                <a:cxn ang="0">
                  <a:pos x="148" y="94"/>
                </a:cxn>
                <a:cxn ang="0">
                  <a:pos x="158" y="96"/>
                </a:cxn>
                <a:cxn ang="0">
                  <a:pos x="166" y="100"/>
                </a:cxn>
                <a:cxn ang="0">
                  <a:pos x="180" y="110"/>
                </a:cxn>
                <a:cxn ang="0">
                  <a:pos x="190" y="120"/>
                </a:cxn>
                <a:cxn ang="0">
                  <a:pos x="190" y="120"/>
                </a:cxn>
                <a:cxn ang="0">
                  <a:pos x="196" y="130"/>
                </a:cxn>
                <a:cxn ang="0">
                  <a:pos x="200" y="144"/>
                </a:cxn>
                <a:cxn ang="0">
                  <a:pos x="204" y="160"/>
                </a:cxn>
                <a:cxn ang="0">
                  <a:pos x="204" y="180"/>
                </a:cxn>
                <a:cxn ang="0">
                  <a:pos x="204" y="312"/>
                </a:cxn>
                <a:cxn ang="0">
                  <a:pos x="140" y="312"/>
                </a:cxn>
                <a:cxn ang="0">
                  <a:pos x="140" y="182"/>
                </a:cxn>
                <a:cxn ang="0">
                  <a:pos x="140" y="182"/>
                </a:cxn>
                <a:cxn ang="0">
                  <a:pos x="140" y="168"/>
                </a:cxn>
                <a:cxn ang="0">
                  <a:pos x="140" y="162"/>
                </a:cxn>
                <a:cxn ang="0">
                  <a:pos x="136" y="154"/>
                </a:cxn>
                <a:cxn ang="0">
                  <a:pos x="132" y="146"/>
                </a:cxn>
                <a:cxn ang="0">
                  <a:pos x="126" y="140"/>
                </a:cxn>
                <a:cxn ang="0">
                  <a:pos x="116" y="136"/>
                </a:cxn>
                <a:cxn ang="0">
                  <a:pos x="106" y="134"/>
                </a:cxn>
                <a:cxn ang="0">
                  <a:pos x="106" y="134"/>
                </a:cxn>
                <a:cxn ang="0">
                  <a:pos x="90" y="136"/>
                </a:cxn>
                <a:cxn ang="0">
                  <a:pos x="84" y="140"/>
                </a:cxn>
                <a:cxn ang="0">
                  <a:pos x="78" y="144"/>
                </a:cxn>
                <a:cxn ang="0">
                  <a:pos x="72" y="150"/>
                </a:cxn>
                <a:cxn ang="0">
                  <a:pos x="68" y="158"/>
                </a:cxn>
                <a:cxn ang="0">
                  <a:pos x="66" y="166"/>
                </a:cxn>
                <a:cxn ang="0">
                  <a:pos x="64" y="178"/>
                </a:cxn>
                <a:cxn ang="0">
                  <a:pos x="64" y="312"/>
                </a:cxn>
                <a:cxn ang="0">
                  <a:pos x="0" y="312"/>
                </a:cxn>
                <a:cxn ang="0">
                  <a:pos x="0" y="0"/>
                </a:cxn>
              </a:cxnLst>
              <a:rect l="0" t="0" r="r" b="b"/>
              <a:pathLst>
                <a:path w="204" h="312">
                  <a:moveTo>
                    <a:pt x="0" y="0"/>
                  </a:moveTo>
                  <a:lnTo>
                    <a:pt x="64" y="0"/>
                  </a:lnTo>
                  <a:lnTo>
                    <a:pt x="64" y="124"/>
                  </a:lnTo>
                  <a:lnTo>
                    <a:pt x="64" y="124"/>
                  </a:lnTo>
                  <a:lnTo>
                    <a:pt x="70" y="114"/>
                  </a:lnTo>
                  <a:lnTo>
                    <a:pt x="82" y="104"/>
                  </a:lnTo>
                  <a:lnTo>
                    <a:pt x="92" y="98"/>
                  </a:lnTo>
                  <a:lnTo>
                    <a:pt x="102" y="94"/>
                  </a:lnTo>
                  <a:lnTo>
                    <a:pt x="112" y="92"/>
                  </a:lnTo>
                  <a:lnTo>
                    <a:pt x="126" y="90"/>
                  </a:lnTo>
                  <a:lnTo>
                    <a:pt x="126" y="90"/>
                  </a:lnTo>
                  <a:lnTo>
                    <a:pt x="138" y="92"/>
                  </a:lnTo>
                  <a:lnTo>
                    <a:pt x="148" y="94"/>
                  </a:lnTo>
                  <a:lnTo>
                    <a:pt x="158" y="96"/>
                  </a:lnTo>
                  <a:lnTo>
                    <a:pt x="166" y="100"/>
                  </a:lnTo>
                  <a:lnTo>
                    <a:pt x="180" y="110"/>
                  </a:lnTo>
                  <a:lnTo>
                    <a:pt x="190" y="120"/>
                  </a:lnTo>
                  <a:lnTo>
                    <a:pt x="190" y="120"/>
                  </a:lnTo>
                  <a:lnTo>
                    <a:pt x="196" y="130"/>
                  </a:lnTo>
                  <a:lnTo>
                    <a:pt x="200" y="144"/>
                  </a:lnTo>
                  <a:lnTo>
                    <a:pt x="204" y="160"/>
                  </a:lnTo>
                  <a:lnTo>
                    <a:pt x="204" y="180"/>
                  </a:lnTo>
                  <a:lnTo>
                    <a:pt x="204" y="312"/>
                  </a:lnTo>
                  <a:lnTo>
                    <a:pt x="140" y="312"/>
                  </a:lnTo>
                  <a:lnTo>
                    <a:pt x="140" y="182"/>
                  </a:lnTo>
                  <a:lnTo>
                    <a:pt x="140" y="182"/>
                  </a:lnTo>
                  <a:lnTo>
                    <a:pt x="140" y="168"/>
                  </a:lnTo>
                  <a:lnTo>
                    <a:pt x="140" y="162"/>
                  </a:lnTo>
                  <a:lnTo>
                    <a:pt x="136" y="154"/>
                  </a:lnTo>
                  <a:lnTo>
                    <a:pt x="132" y="146"/>
                  </a:lnTo>
                  <a:lnTo>
                    <a:pt x="126" y="140"/>
                  </a:lnTo>
                  <a:lnTo>
                    <a:pt x="116" y="136"/>
                  </a:lnTo>
                  <a:lnTo>
                    <a:pt x="106" y="134"/>
                  </a:lnTo>
                  <a:lnTo>
                    <a:pt x="106" y="134"/>
                  </a:lnTo>
                  <a:lnTo>
                    <a:pt x="90" y="136"/>
                  </a:lnTo>
                  <a:lnTo>
                    <a:pt x="84" y="140"/>
                  </a:lnTo>
                  <a:lnTo>
                    <a:pt x="78" y="144"/>
                  </a:lnTo>
                  <a:lnTo>
                    <a:pt x="72" y="150"/>
                  </a:lnTo>
                  <a:lnTo>
                    <a:pt x="68" y="158"/>
                  </a:lnTo>
                  <a:lnTo>
                    <a:pt x="66" y="166"/>
                  </a:lnTo>
                  <a:lnTo>
                    <a:pt x="64" y="178"/>
                  </a:lnTo>
                  <a:lnTo>
                    <a:pt x="64" y="312"/>
                  </a:lnTo>
                  <a:lnTo>
                    <a:pt x="0" y="312"/>
                  </a:lnTo>
                  <a:lnTo>
                    <a:pt x="0"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7" name="Freeform 14"/>
            <p:cNvSpPr>
              <a:spLocks noEditPoints="1"/>
            </p:cNvSpPr>
            <p:nvPr userDrawn="1"/>
          </p:nvSpPr>
          <p:spPr bwMode="auto">
            <a:xfrm>
              <a:off x="2462" y="2047"/>
              <a:ext cx="206" cy="233"/>
            </a:xfrm>
            <a:custGeom>
              <a:avLst/>
              <a:gdLst/>
              <a:ahLst/>
              <a:cxnLst>
                <a:cxn ang="0">
                  <a:pos x="62" y="134"/>
                </a:cxn>
                <a:cxn ang="0">
                  <a:pos x="64" y="158"/>
                </a:cxn>
                <a:cxn ang="0">
                  <a:pos x="72" y="176"/>
                </a:cxn>
                <a:cxn ang="0">
                  <a:pos x="92"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6"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4" y="6"/>
                </a:cxn>
                <a:cxn ang="0">
                  <a:pos x="166" y="18"/>
                </a:cxn>
                <a:cxn ang="0">
                  <a:pos x="186" y="40"/>
                </a:cxn>
                <a:cxn ang="0">
                  <a:pos x="194" y="54"/>
                </a:cxn>
                <a:cxn ang="0">
                  <a:pos x="204"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2" y="190"/>
                  </a:lnTo>
                  <a:lnTo>
                    <a:pt x="106" y="192"/>
                  </a:lnTo>
                  <a:lnTo>
                    <a:pt x="106" y="192"/>
                  </a:lnTo>
                  <a:lnTo>
                    <a:pt x="118" y="190"/>
                  </a:lnTo>
                  <a:lnTo>
                    <a:pt x="128"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4" y="214"/>
                  </a:lnTo>
                  <a:lnTo>
                    <a:pt x="168" y="220"/>
                  </a:lnTo>
                  <a:lnTo>
                    <a:pt x="150" y="228"/>
                  </a:lnTo>
                  <a:lnTo>
                    <a:pt x="128" y="232"/>
                  </a:lnTo>
                  <a:lnTo>
                    <a:pt x="106" y="234"/>
                  </a:lnTo>
                  <a:lnTo>
                    <a:pt x="106" y="234"/>
                  </a:lnTo>
                  <a:lnTo>
                    <a:pt x="88" y="234"/>
                  </a:lnTo>
                  <a:lnTo>
                    <a:pt x="68" y="230"/>
                  </a:lnTo>
                  <a:lnTo>
                    <a:pt x="58" y="226"/>
                  </a:lnTo>
                  <a:lnTo>
                    <a:pt x="48" y="222"/>
                  </a:lnTo>
                  <a:lnTo>
                    <a:pt x="38" y="216"/>
                  </a:lnTo>
                  <a:lnTo>
                    <a:pt x="28" y="208"/>
                  </a:lnTo>
                  <a:lnTo>
                    <a:pt x="28" y="208"/>
                  </a:lnTo>
                  <a:lnTo>
                    <a:pt x="22"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4" y="6"/>
                  </a:lnTo>
                  <a:lnTo>
                    <a:pt x="156" y="12"/>
                  </a:lnTo>
                  <a:lnTo>
                    <a:pt x="166" y="18"/>
                  </a:lnTo>
                  <a:lnTo>
                    <a:pt x="178" y="28"/>
                  </a:lnTo>
                  <a:lnTo>
                    <a:pt x="186" y="40"/>
                  </a:lnTo>
                  <a:lnTo>
                    <a:pt x="194" y="54"/>
                  </a:lnTo>
                  <a:lnTo>
                    <a:pt x="194" y="54"/>
                  </a:lnTo>
                  <a:lnTo>
                    <a:pt x="200" y="64"/>
                  </a:lnTo>
                  <a:lnTo>
                    <a:pt x="204" y="76"/>
                  </a:lnTo>
                  <a:lnTo>
                    <a:pt x="208"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8" name="Rectangle 15"/>
            <p:cNvSpPr>
              <a:spLocks noChangeArrowheads="1"/>
            </p:cNvSpPr>
            <p:nvPr userDrawn="1"/>
          </p:nvSpPr>
          <p:spPr bwMode="auto">
            <a:xfrm>
              <a:off x="2688" y="2114"/>
              <a:ext cx="108" cy="4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9" name="Freeform 16"/>
            <p:cNvSpPr>
              <a:spLocks/>
            </p:cNvSpPr>
            <p:nvPr userDrawn="1"/>
          </p:nvSpPr>
          <p:spPr bwMode="auto">
            <a:xfrm>
              <a:off x="2825" y="2036"/>
              <a:ext cx="208" cy="225"/>
            </a:xfrm>
            <a:custGeom>
              <a:avLst/>
              <a:gdLst/>
              <a:ahLst/>
              <a:cxnLst>
                <a:cxn ang="0">
                  <a:pos x="64" y="0"/>
                </a:cxn>
                <a:cxn ang="0">
                  <a:pos x="64" y="130"/>
                </a:cxn>
                <a:cxn ang="0">
                  <a:pos x="64" y="130"/>
                </a:cxn>
                <a:cxn ang="0">
                  <a:pos x="64" y="146"/>
                </a:cxn>
                <a:cxn ang="0">
                  <a:pos x="66" y="154"/>
                </a:cxn>
                <a:cxn ang="0">
                  <a:pos x="68" y="162"/>
                </a:cxn>
                <a:cxn ang="0">
                  <a:pos x="72" y="168"/>
                </a:cxn>
                <a:cxn ang="0">
                  <a:pos x="78" y="174"/>
                </a:cxn>
                <a:cxn ang="0">
                  <a:pos x="88" y="176"/>
                </a:cxn>
                <a:cxn ang="0">
                  <a:pos x="98" y="178"/>
                </a:cxn>
                <a:cxn ang="0">
                  <a:pos x="98" y="178"/>
                </a:cxn>
                <a:cxn ang="0">
                  <a:pos x="112" y="176"/>
                </a:cxn>
                <a:cxn ang="0">
                  <a:pos x="122" y="172"/>
                </a:cxn>
                <a:cxn ang="0">
                  <a:pos x="130" y="166"/>
                </a:cxn>
                <a:cxn ang="0">
                  <a:pos x="134" y="158"/>
                </a:cxn>
                <a:cxn ang="0">
                  <a:pos x="138" y="148"/>
                </a:cxn>
                <a:cxn ang="0">
                  <a:pos x="138" y="136"/>
                </a:cxn>
                <a:cxn ang="0">
                  <a:pos x="140" y="110"/>
                </a:cxn>
                <a:cxn ang="0">
                  <a:pos x="140" y="0"/>
                </a:cxn>
                <a:cxn ang="0">
                  <a:pos x="206" y="0"/>
                </a:cxn>
                <a:cxn ang="0">
                  <a:pos x="206" y="144"/>
                </a:cxn>
                <a:cxn ang="0">
                  <a:pos x="206" y="144"/>
                </a:cxn>
                <a:cxn ang="0">
                  <a:pos x="206" y="202"/>
                </a:cxn>
                <a:cxn ang="0">
                  <a:pos x="206" y="202"/>
                </a:cxn>
                <a:cxn ang="0">
                  <a:pos x="208" y="218"/>
                </a:cxn>
                <a:cxn ang="0">
                  <a:pos x="146" y="218"/>
                </a:cxn>
                <a:cxn ang="0">
                  <a:pos x="144" y="190"/>
                </a:cxn>
                <a:cxn ang="0">
                  <a:pos x="144" y="190"/>
                </a:cxn>
                <a:cxn ang="0">
                  <a:pos x="136" y="198"/>
                </a:cxn>
                <a:cxn ang="0">
                  <a:pos x="124" y="210"/>
                </a:cxn>
                <a:cxn ang="0">
                  <a:pos x="116" y="216"/>
                </a:cxn>
                <a:cxn ang="0">
                  <a:pos x="106" y="220"/>
                </a:cxn>
                <a:cxn ang="0">
                  <a:pos x="94" y="222"/>
                </a:cxn>
                <a:cxn ang="0">
                  <a:pos x="80" y="224"/>
                </a:cxn>
                <a:cxn ang="0">
                  <a:pos x="80" y="224"/>
                </a:cxn>
                <a:cxn ang="0">
                  <a:pos x="68" y="224"/>
                </a:cxn>
                <a:cxn ang="0">
                  <a:pos x="58" y="222"/>
                </a:cxn>
                <a:cxn ang="0">
                  <a:pos x="40" y="214"/>
                </a:cxn>
                <a:cxn ang="0">
                  <a:pos x="24" y="206"/>
                </a:cxn>
                <a:cxn ang="0">
                  <a:pos x="14" y="194"/>
                </a:cxn>
                <a:cxn ang="0">
                  <a:pos x="14" y="194"/>
                </a:cxn>
                <a:cxn ang="0">
                  <a:pos x="8" y="188"/>
                </a:cxn>
                <a:cxn ang="0">
                  <a:pos x="6" y="180"/>
                </a:cxn>
                <a:cxn ang="0">
                  <a:pos x="2" y="162"/>
                </a:cxn>
                <a:cxn ang="0">
                  <a:pos x="0" y="146"/>
                </a:cxn>
                <a:cxn ang="0">
                  <a:pos x="0" y="136"/>
                </a:cxn>
                <a:cxn ang="0">
                  <a:pos x="0" y="0"/>
                </a:cxn>
                <a:cxn ang="0">
                  <a:pos x="64" y="0"/>
                </a:cxn>
              </a:cxnLst>
              <a:rect l="0" t="0" r="r" b="b"/>
              <a:pathLst>
                <a:path w="208" h="224">
                  <a:moveTo>
                    <a:pt x="64" y="0"/>
                  </a:moveTo>
                  <a:lnTo>
                    <a:pt x="64" y="130"/>
                  </a:lnTo>
                  <a:lnTo>
                    <a:pt x="64" y="130"/>
                  </a:lnTo>
                  <a:lnTo>
                    <a:pt x="64" y="146"/>
                  </a:lnTo>
                  <a:lnTo>
                    <a:pt x="66" y="154"/>
                  </a:lnTo>
                  <a:lnTo>
                    <a:pt x="68" y="162"/>
                  </a:lnTo>
                  <a:lnTo>
                    <a:pt x="72" y="168"/>
                  </a:lnTo>
                  <a:lnTo>
                    <a:pt x="78" y="174"/>
                  </a:lnTo>
                  <a:lnTo>
                    <a:pt x="88" y="176"/>
                  </a:lnTo>
                  <a:lnTo>
                    <a:pt x="98" y="178"/>
                  </a:lnTo>
                  <a:lnTo>
                    <a:pt x="98" y="178"/>
                  </a:lnTo>
                  <a:lnTo>
                    <a:pt x="112" y="176"/>
                  </a:lnTo>
                  <a:lnTo>
                    <a:pt x="122" y="172"/>
                  </a:lnTo>
                  <a:lnTo>
                    <a:pt x="130" y="166"/>
                  </a:lnTo>
                  <a:lnTo>
                    <a:pt x="134" y="158"/>
                  </a:lnTo>
                  <a:lnTo>
                    <a:pt x="138" y="148"/>
                  </a:lnTo>
                  <a:lnTo>
                    <a:pt x="138" y="136"/>
                  </a:lnTo>
                  <a:lnTo>
                    <a:pt x="140" y="110"/>
                  </a:lnTo>
                  <a:lnTo>
                    <a:pt x="140" y="0"/>
                  </a:lnTo>
                  <a:lnTo>
                    <a:pt x="206" y="0"/>
                  </a:lnTo>
                  <a:lnTo>
                    <a:pt x="206" y="144"/>
                  </a:lnTo>
                  <a:lnTo>
                    <a:pt x="206" y="144"/>
                  </a:lnTo>
                  <a:lnTo>
                    <a:pt x="206" y="202"/>
                  </a:lnTo>
                  <a:lnTo>
                    <a:pt x="206" y="202"/>
                  </a:lnTo>
                  <a:lnTo>
                    <a:pt x="208" y="218"/>
                  </a:lnTo>
                  <a:lnTo>
                    <a:pt x="146" y="218"/>
                  </a:lnTo>
                  <a:lnTo>
                    <a:pt x="144" y="190"/>
                  </a:lnTo>
                  <a:lnTo>
                    <a:pt x="144" y="190"/>
                  </a:lnTo>
                  <a:lnTo>
                    <a:pt x="136" y="198"/>
                  </a:lnTo>
                  <a:lnTo>
                    <a:pt x="124" y="210"/>
                  </a:lnTo>
                  <a:lnTo>
                    <a:pt x="116" y="216"/>
                  </a:lnTo>
                  <a:lnTo>
                    <a:pt x="106" y="220"/>
                  </a:lnTo>
                  <a:lnTo>
                    <a:pt x="94" y="222"/>
                  </a:lnTo>
                  <a:lnTo>
                    <a:pt x="80" y="224"/>
                  </a:lnTo>
                  <a:lnTo>
                    <a:pt x="80" y="224"/>
                  </a:lnTo>
                  <a:lnTo>
                    <a:pt x="68" y="224"/>
                  </a:lnTo>
                  <a:lnTo>
                    <a:pt x="58" y="222"/>
                  </a:lnTo>
                  <a:lnTo>
                    <a:pt x="40" y="214"/>
                  </a:lnTo>
                  <a:lnTo>
                    <a:pt x="24" y="206"/>
                  </a:lnTo>
                  <a:lnTo>
                    <a:pt x="14" y="194"/>
                  </a:lnTo>
                  <a:lnTo>
                    <a:pt x="14" y="194"/>
                  </a:lnTo>
                  <a:lnTo>
                    <a:pt x="8" y="188"/>
                  </a:lnTo>
                  <a:lnTo>
                    <a:pt x="6" y="180"/>
                  </a:lnTo>
                  <a:lnTo>
                    <a:pt x="2" y="162"/>
                  </a:lnTo>
                  <a:lnTo>
                    <a:pt x="0" y="146"/>
                  </a:lnTo>
                  <a:lnTo>
                    <a:pt x="0" y="136"/>
                  </a:lnTo>
                  <a:lnTo>
                    <a:pt x="0" y="0"/>
                  </a:lnTo>
                  <a:lnTo>
                    <a:pt x="64"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0" name="Freeform 17"/>
            <p:cNvSpPr>
              <a:spLocks/>
            </p:cNvSpPr>
            <p:nvPr userDrawn="1"/>
          </p:nvSpPr>
          <p:spPr bwMode="auto">
            <a:xfrm>
              <a:off x="3074" y="2036"/>
              <a:ext cx="208" cy="225"/>
            </a:xfrm>
            <a:custGeom>
              <a:avLst/>
              <a:gdLst/>
              <a:ahLst/>
              <a:cxnLst>
                <a:cxn ang="0">
                  <a:pos x="2" y="44"/>
                </a:cxn>
                <a:cxn ang="0">
                  <a:pos x="2" y="44"/>
                </a:cxn>
                <a:cxn ang="0">
                  <a:pos x="2" y="30"/>
                </a:cxn>
                <a:cxn ang="0">
                  <a:pos x="0" y="6"/>
                </a:cxn>
                <a:cxn ang="0">
                  <a:pos x="62" y="6"/>
                </a:cxn>
                <a:cxn ang="0">
                  <a:pos x="64" y="38"/>
                </a:cxn>
                <a:cxn ang="0">
                  <a:pos x="64" y="38"/>
                </a:cxn>
                <a:cxn ang="0">
                  <a:pos x="70" y="28"/>
                </a:cxn>
                <a:cxn ang="0">
                  <a:pos x="76" y="22"/>
                </a:cxn>
                <a:cxn ang="0">
                  <a:pos x="84" y="16"/>
                </a:cxn>
                <a:cxn ang="0">
                  <a:pos x="94" y="10"/>
                </a:cxn>
                <a:cxn ang="0">
                  <a:pos x="104" y="4"/>
                </a:cxn>
                <a:cxn ang="0">
                  <a:pos x="118" y="2"/>
                </a:cxn>
                <a:cxn ang="0">
                  <a:pos x="134" y="0"/>
                </a:cxn>
                <a:cxn ang="0">
                  <a:pos x="134" y="0"/>
                </a:cxn>
                <a:cxn ang="0">
                  <a:pos x="150" y="0"/>
                </a:cxn>
                <a:cxn ang="0">
                  <a:pos x="162" y="4"/>
                </a:cxn>
                <a:cxn ang="0">
                  <a:pos x="174" y="8"/>
                </a:cxn>
                <a:cxn ang="0">
                  <a:pos x="182" y="14"/>
                </a:cxn>
                <a:cxn ang="0">
                  <a:pos x="190" y="22"/>
                </a:cxn>
                <a:cxn ang="0">
                  <a:pos x="194" y="28"/>
                </a:cxn>
                <a:cxn ang="0">
                  <a:pos x="202" y="40"/>
                </a:cxn>
                <a:cxn ang="0">
                  <a:pos x="202" y="40"/>
                </a:cxn>
                <a:cxn ang="0">
                  <a:pos x="204" y="52"/>
                </a:cxn>
                <a:cxn ang="0">
                  <a:pos x="206" y="64"/>
                </a:cxn>
                <a:cxn ang="0">
                  <a:pos x="208" y="106"/>
                </a:cxn>
                <a:cxn ang="0">
                  <a:pos x="208" y="224"/>
                </a:cxn>
                <a:cxn ang="0">
                  <a:pos x="142" y="224"/>
                </a:cxn>
                <a:cxn ang="0">
                  <a:pos x="142" y="88"/>
                </a:cxn>
                <a:cxn ang="0">
                  <a:pos x="142" y="88"/>
                </a:cxn>
                <a:cxn ang="0">
                  <a:pos x="142" y="76"/>
                </a:cxn>
                <a:cxn ang="0">
                  <a:pos x="138" y="64"/>
                </a:cxn>
                <a:cxn ang="0">
                  <a:pos x="138" y="64"/>
                </a:cxn>
                <a:cxn ang="0">
                  <a:pos x="134" y="58"/>
                </a:cxn>
                <a:cxn ang="0">
                  <a:pos x="128" y="52"/>
                </a:cxn>
                <a:cxn ang="0">
                  <a:pos x="118" y="48"/>
                </a:cxn>
                <a:cxn ang="0">
                  <a:pos x="108" y="46"/>
                </a:cxn>
                <a:cxn ang="0">
                  <a:pos x="108" y="46"/>
                </a:cxn>
                <a:cxn ang="0">
                  <a:pos x="98" y="48"/>
                </a:cxn>
                <a:cxn ang="0">
                  <a:pos x="88" y="50"/>
                </a:cxn>
                <a:cxn ang="0">
                  <a:pos x="80" y="56"/>
                </a:cxn>
                <a:cxn ang="0">
                  <a:pos x="74" y="62"/>
                </a:cxn>
                <a:cxn ang="0">
                  <a:pos x="74" y="62"/>
                </a:cxn>
                <a:cxn ang="0">
                  <a:pos x="72" y="68"/>
                </a:cxn>
                <a:cxn ang="0">
                  <a:pos x="68" y="76"/>
                </a:cxn>
                <a:cxn ang="0">
                  <a:pos x="68" y="84"/>
                </a:cxn>
                <a:cxn ang="0">
                  <a:pos x="66" y="96"/>
                </a:cxn>
                <a:cxn ang="0">
                  <a:pos x="66" y="224"/>
                </a:cxn>
                <a:cxn ang="0">
                  <a:pos x="2" y="224"/>
                </a:cxn>
                <a:cxn ang="0">
                  <a:pos x="2" y="44"/>
                </a:cxn>
              </a:cxnLst>
              <a:rect l="0" t="0" r="r" b="b"/>
              <a:pathLst>
                <a:path w="208" h="224">
                  <a:moveTo>
                    <a:pt x="2" y="44"/>
                  </a:moveTo>
                  <a:lnTo>
                    <a:pt x="2" y="44"/>
                  </a:lnTo>
                  <a:lnTo>
                    <a:pt x="2" y="30"/>
                  </a:lnTo>
                  <a:lnTo>
                    <a:pt x="0" y="6"/>
                  </a:lnTo>
                  <a:lnTo>
                    <a:pt x="62" y="6"/>
                  </a:lnTo>
                  <a:lnTo>
                    <a:pt x="64" y="38"/>
                  </a:lnTo>
                  <a:lnTo>
                    <a:pt x="64" y="38"/>
                  </a:lnTo>
                  <a:lnTo>
                    <a:pt x="70" y="28"/>
                  </a:lnTo>
                  <a:lnTo>
                    <a:pt x="76" y="22"/>
                  </a:lnTo>
                  <a:lnTo>
                    <a:pt x="84" y="16"/>
                  </a:lnTo>
                  <a:lnTo>
                    <a:pt x="94" y="10"/>
                  </a:lnTo>
                  <a:lnTo>
                    <a:pt x="104" y="4"/>
                  </a:lnTo>
                  <a:lnTo>
                    <a:pt x="118" y="2"/>
                  </a:lnTo>
                  <a:lnTo>
                    <a:pt x="134" y="0"/>
                  </a:lnTo>
                  <a:lnTo>
                    <a:pt x="134" y="0"/>
                  </a:lnTo>
                  <a:lnTo>
                    <a:pt x="150" y="0"/>
                  </a:lnTo>
                  <a:lnTo>
                    <a:pt x="162" y="4"/>
                  </a:lnTo>
                  <a:lnTo>
                    <a:pt x="174" y="8"/>
                  </a:lnTo>
                  <a:lnTo>
                    <a:pt x="182" y="14"/>
                  </a:lnTo>
                  <a:lnTo>
                    <a:pt x="190" y="22"/>
                  </a:lnTo>
                  <a:lnTo>
                    <a:pt x="194" y="28"/>
                  </a:lnTo>
                  <a:lnTo>
                    <a:pt x="202" y="40"/>
                  </a:lnTo>
                  <a:lnTo>
                    <a:pt x="202" y="40"/>
                  </a:lnTo>
                  <a:lnTo>
                    <a:pt x="204" y="52"/>
                  </a:lnTo>
                  <a:lnTo>
                    <a:pt x="206" y="64"/>
                  </a:lnTo>
                  <a:lnTo>
                    <a:pt x="208" y="106"/>
                  </a:lnTo>
                  <a:lnTo>
                    <a:pt x="208" y="224"/>
                  </a:lnTo>
                  <a:lnTo>
                    <a:pt x="142" y="224"/>
                  </a:lnTo>
                  <a:lnTo>
                    <a:pt x="142" y="88"/>
                  </a:lnTo>
                  <a:lnTo>
                    <a:pt x="142" y="88"/>
                  </a:lnTo>
                  <a:lnTo>
                    <a:pt x="142" y="76"/>
                  </a:lnTo>
                  <a:lnTo>
                    <a:pt x="138" y="64"/>
                  </a:lnTo>
                  <a:lnTo>
                    <a:pt x="138" y="64"/>
                  </a:lnTo>
                  <a:lnTo>
                    <a:pt x="134" y="58"/>
                  </a:lnTo>
                  <a:lnTo>
                    <a:pt x="128" y="52"/>
                  </a:lnTo>
                  <a:lnTo>
                    <a:pt x="118" y="48"/>
                  </a:lnTo>
                  <a:lnTo>
                    <a:pt x="108" y="46"/>
                  </a:lnTo>
                  <a:lnTo>
                    <a:pt x="108" y="46"/>
                  </a:lnTo>
                  <a:lnTo>
                    <a:pt x="98" y="48"/>
                  </a:lnTo>
                  <a:lnTo>
                    <a:pt x="88" y="50"/>
                  </a:lnTo>
                  <a:lnTo>
                    <a:pt x="80" y="56"/>
                  </a:lnTo>
                  <a:lnTo>
                    <a:pt x="74" y="62"/>
                  </a:lnTo>
                  <a:lnTo>
                    <a:pt x="74" y="62"/>
                  </a:lnTo>
                  <a:lnTo>
                    <a:pt x="72" y="68"/>
                  </a:lnTo>
                  <a:lnTo>
                    <a:pt x="68" y="76"/>
                  </a:lnTo>
                  <a:lnTo>
                    <a:pt x="68" y="84"/>
                  </a:lnTo>
                  <a:lnTo>
                    <a:pt x="66" y="96"/>
                  </a:lnTo>
                  <a:lnTo>
                    <a:pt x="66" y="224"/>
                  </a:lnTo>
                  <a:lnTo>
                    <a:pt x="2" y="224"/>
                  </a:lnTo>
                  <a:lnTo>
                    <a:pt x="2" y="4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1" name="Freeform 18"/>
            <p:cNvSpPr>
              <a:spLocks noEditPoints="1"/>
            </p:cNvSpPr>
            <p:nvPr userDrawn="1"/>
          </p:nvSpPr>
          <p:spPr bwMode="auto">
            <a:xfrm>
              <a:off x="3324" y="1961"/>
              <a:ext cx="69" cy="312"/>
            </a:xfrm>
            <a:custGeom>
              <a:avLst/>
              <a:gdLst/>
              <a:ahLst/>
              <a:cxnLst>
                <a:cxn ang="0">
                  <a:pos x="0" y="0"/>
                </a:cxn>
                <a:cxn ang="0">
                  <a:pos x="70" y="0"/>
                </a:cxn>
                <a:cxn ang="0">
                  <a:pos x="70" y="56"/>
                </a:cxn>
                <a:cxn ang="0">
                  <a:pos x="0" y="56"/>
                </a:cxn>
                <a:cxn ang="0">
                  <a:pos x="0" y="0"/>
                </a:cxn>
                <a:cxn ang="0">
                  <a:pos x="2" y="94"/>
                </a:cxn>
                <a:cxn ang="0">
                  <a:pos x="66" y="94"/>
                </a:cxn>
                <a:cxn ang="0">
                  <a:pos x="66" y="312"/>
                </a:cxn>
                <a:cxn ang="0">
                  <a:pos x="2" y="312"/>
                </a:cxn>
                <a:cxn ang="0">
                  <a:pos x="2" y="94"/>
                </a:cxn>
              </a:cxnLst>
              <a:rect l="0" t="0" r="r" b="b"/>
              <a:pathLst>
                <a:path w="70" h="312">
                  <a:moveTo>
                    <a:pt x="0" y="0"/>
                  </a:moveTo>
                  <a:lnTo>
                    <a:pt x="70" y="0"/>
                  </a:lnTo>
                  <a:lnTo>
                    <a:pt x="70"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2" name="Freeform 19"/>
            <p:cNvSpPr>
              <a:spLocks/>
            </p:cNvSpPr>
            <p:nvPr userDrawn="1"/>
          </p:nvSpPr>
          <p:spPr bwMode="auto">
            <a:xfrm>
              <a:off x="3408" y="2055"/>
              <a:ext cx="230" cy="218"/>
            </a:xfrm>
            <a:custGeom>
              <a:avLst/>
              <a:gdLst/>
              <a:ahLst/>
              <a:cxnLst>
                <a:cxn ang="0">
                  <a:pos x="68" y="0"/>
                </a:cxn>
                <a:cxn ang="0">
                  <a:pos x="118" y="148"/>
                </a:cxn>
                <a:cxn ang="0">
                  <a:pos x="168" y="0"/>
                </a:cxn>
                <a:cxn ang="0">
                  <a:pos x="230" y="0"/>
                </a:cxn>
                <a:cxn ang="0">
                  <a:pos x="150" y="218"/>
                </a:cxn>
                <a:cxn ang="0">
                  <a:pos x="80" y="218"/>
                </a:cxn>
                <a:cxn ang="0">
                  <a:pos x="0" y="0"/>
                </a:cxn>
                <a:cxn ang="0">
                  <a:pos x="68" y="0"/>
                </a:cxn>
              </a:cxnLst>
              <a:rect l="0" t="0" r="r" b="b"/>
              <a:pathLst>
                <a:path w="230" h="218">
                  <a:moveTo>
                    <a:pt x="68" y="0"/>
                  </a:moveTo>
                  <a:lnTo>
                    <a:pt x="118" y="148"/>
                  </a:lnTo>
                  <a:lnTo>
                    <a:pt x="168" y="0"/>
                  </a:lnTo>
                  <a:lnTo>
                    <a:pt x="230" y="0"/>
                  </a:lnTo>
                  <a:lnTo>
                    <a:pt x="150" y="218"/>
                  </a:lnTo>
                  <a:lnTo>
                    <a:pt x="8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3" name="Freeform 20"/>
            <p:cNvSpPr>
              <a:spLocks noEditPoints="1"/>
            </p:cNvSpPr>
            <p:nvPr userDrawn="1"/>
          </p:nvSpPr>
          <p:spPr bwMode="auto">
            <a:xfrm>
              <a:off x="3647" y="2047"/>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2"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2"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4" name="Freeform 21"/>
            <p:cNvSpPr>
              <a:spLocks/>
            </p:cNvSpPr>
            <p:nvPr userDrawn="1"/>
          </p:nvSpPr>
          <p:spPr bwMode="auto">
            <a:xfrm>
              <a:off x="3881" y="2032"/>
              <a:ext cx="135" cy="220"/>
            </a:xfrm>
            <a:custGeom>
              <a:avLst/>
              <a:gdLst/>
              <a:ahLst/>
              <a:cxnLst>
                <a:cxn ang="0">
                  <a:pos x="2" y="56"/>
                </a:cxn>
                <a:cxn ang="0">
                  <a:pos x="2" y="56"/>
                </a:cxn>
                <a:cxn ang="0">
                  <a:pos x="0" y="2"/>
                </a:cxn>
                <a:cxn ang="0">
                  <a:pos x="60" y="2"/>
                </a:cxn>
                <a:cxn ang="0">
                  <a:pos x="60" y="42"/>
                </a:cxn>
                <a:cxn ang="0">
                  <a:pos x="60" y="42"/>
                </a:cxn>
                <a:cxn ang="0">
                  <a:pos x="68" y="28"/>
                </a:cxn>
                <a:cxn ang="0">
                  <a:pos x="74" y="20"/>
                </a:cxn>
                <a:cxn ang="0">
                  <a:pos x="82" y="14"/>
                </a:cxn>
                <a:cxn ang="0">
                  <a:pos x="92" y="8"/>
                </a:cxn>
                <a:cxn ang="0">
                  <a:pos x="102" y="4"/>
                </a:cxn>
                <a:cxn ang="0">
                  <a:pos x="118" y="0"/>
                </a:cxn>
                <a:cxn ang="0">
                  <a:pos x="136" y="0"/>
                </a:cxn>
                <a:cxn ang="0">
                  <a:pos x="136" y="58"/>
                </a:cxn>
                <a:cxn ang="0">
                  <a:pos x="136" y="58"/>
                </a:cxn>
                <a:cxn ang="0">
                  <a:pos x="114" y="58"/>
                </a:cxn>
                <a:cxn ang="0">
                  <a:pos x="98" y="60"/>
                </a:cxn>
                <a:cxn ang="0">
                  <a:pos x="86" y="66"/>
                </a:cxn>
                <a:cxn ang="0">
                  <a:pos x="76" y="72"/>
                </a:cxn>
                <a:cxn ang="0">
                  <a:pos x="72" y="82"/>
                </a:cxn>
                <a:cxn ang="0">
                  <a:pos x="68" y="92"/>
                </a:cxn>
                <a:cxn ang="0">
                  <a:pos x="66" y="102"/>
                </a:cxn>
                <a:cxn ang="0">
                  <a:pos x="66" y="112"/>
                </a:cxn>
                <a:cxn ang="0">
                  <a:pos x="66" y="220"/>
                </a:cxn>
                <a:cxn ang="0">
                  <a:pos x="2" y="220"/>
                </a:cxn>
                <a:cxn ang="0">
                  <a:pos x="2" y="56"/>
                </a:cxn>
              </a:cxnLst>
              <a:rect l="0" t="0" r="r" b="b"/>
              <a:pathLst>
                <a:path w="136" h="220">
                  <a:moveTo>
                    <a:pt x="2" y="56"/>
                  </a:moveTo>
                  <a:lnTo>
                    <a:pt x="2" y="56"/>
                  </a:lnTo>
                  <a:lnTo>
                    <a:pt x="0" y="2"/>
                  </a:lnTo>
                  <a:lnTo>
                    <a:pt x="60" y="2"/>
                  </a:lnTo>
                  <a:lnTo>
                    <a:pt x="60" y="42"/>
                  </a:lnTo>
                  <a:lnTo>
                    <a:pt x="60" y="42"/>
                  </a:lnTo>
                  <a:lnTo>
                    <a:pt x="68" y="28"/>
                  </a:lnTo>
                  <a:lnTo>
                    <a:pt x="74" y="20"/>
                  </a:lnTo>
                  <a:lnTo>
                    <a:pt x="82" y="14"/>
                  </a:lnTo>
                  <a:lnTo>
                    <a:pt x="92" y="8"/>
                  </a:lnTo>
                  <a:lnTo>
                    <a:pt x="102" y="4"/>
                  </a:lnTo>
                  <a:lnTo>
                    <a:pt x="118" y="0"/>
                  </a:lnTo>
                  <a:lnTo>
                    <a:pt x="136" y="0"/>
                  </a:lnTo>
                  <a:lnTo>
                    <a:pt x="136" y="58"/>
                  </a:lnTo>
                  <a:lnTo>
                    <a:pt x="136" y="58"/>
                  </a:lnTo>
                  <a:lnTo>
                    <a:pt x="114" y="58"/>
                  </a:lnTo>
                  <a:lnTo>
                    <a:pt x="98" y="60"/>
                  </a:lnTo>
                  <a:lnTo>
                    <a:pt x="86" y="66"/>
                  </a:lnTo>
                  <a:lnTo>
                    <a:pt x="76" y="72"/>
                  </a:lnTo>
                  <a:lnTo>
                    <a:pt x="72" y="82"/>
                  </a:lnTo>
                  <a:lnTo>
                    <a:pt x="68" y="92"/>
                  </a:lnTo>
                  <a:lnTo>
                    <a:pt x="66" y="102"/>
                  </a:lnTo>
                  <a:lnTo>
                    <a:pt x="66" y="112"/>
                  </a:lnTo>
                  <a:lnTo>
                    <a:pt x="66" y="220"/>
                  </a:lnTo>
                  <a:lnTo>
                    <a:pt x="2" y="220"/>
                  </a:lnTo>
                  <a:lnTo>
                    <a:pt x="2" y="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5" name="Freeform 22"/>
            <p:cNvSpPr>
              <a:spLocks/>
            </p:cNvSpPr>
            <p:nvPr userDrawn="1"/>
          </p:nvSpPr>
          <p:spPr bwMode="auto">
            <a:xfrm>
              <a:off x="4020" y="2049"/>
              <a:ext cx="192" cy="229"/>
            </a:xfrm>
            <a:custGeom>
              <a:avLst/>
              <a:gdLst/>
              <a:ahLst/>
              <a:cxnLst>
                <a:cxn ang="0">
                  <a:pos x="60" y="160"/>
                </a:cxn>
                <a:cxn ang="0">
                  <a:pos x="66" y="176"/>
                </a:cxn>
                <a:cxn ang="0">
                  <a:pos x="74" y="186"/>
                </a:cxn>
                <a:cxn ang="0">
                  <a:pos x="88" y="190"/>
                </a:cxn>
                <a:cxn ang="0">
                  <a:pos x="98" y="190"/>
                </a:cxn>
                <a:cxn ang="0">
                  <a:pos x="112" y="188"/>
                </a:cxn>
                <a:cxn ang="0">
                  <a:pos x="122" y="182"/>
                </a:cxn>
                <a:cxn ang="0">
                  <a:pos x="130" y="164"/>
                </a:cxn>
                <a:cxn ang="0">
                  <a:pos x="130" y="158"/>
                </a:cxn>
                <a:cxn ang="0">
                  <a:pos x="116" y="146"/>
                </a:cxn>
                <a:cxn ang="0">
                  <a:pos x="60" y="130"/>
                </a:cxn>
                <a:cxn ang="0">
                  <a:pos x="44" y="124"/>
                </a:cxn>
                <a:cxn ang="0">
                  <a:pos x="26" y="114"/>
                </a:cxn>
                <a:cxn ang="0">
                  <a:pos x="12" y="96"/>
                </a:cxn>
                <a:cxn ang="0">
                  <a:pos x="6" y="68"/>
                </a:cxn>
                <a:cxn ang="0">
                  <a:pos x="8" y="54"/>
                </a:cxn>
                <a:cxn ang="0">
                  <a:pos x="20" y="28"/>
                </a:cxn>
                <a:cxn ang="0">
                  <a:pos x="46" y="12"/>
                </a:cxn>
                <a:cxn ang="0">
                  <a:pos x="80" y="2"/>
                </a:cxn>
                <a:cxn ang="0">
                  <a:pos x="102" y="0"/>
                </a:cxn>
                <a:cxn ang="0">
                  <a:pos x="132" y="4"/>
                </a:cxn>
                <a:cxn ang="0">
                  <a:pos x="158" y="16"/>
                </a:cxn>
                <a:cxn ang="0">
                  <a:pos x="176" y="36"/>
                </a:cxn>
                <a:cxn ang="0">
                  <a:pos x="184" y="66"/>
                </a:cxn>
                <a:cxn ang="0">
                  <a:pos x="126" y="66"/>
                </a:cxn>
                <a:cxn ang="0">
                  <a:pos x="122" y="50"/>
                </a:cxn>
                <a:cxn ang="0">
                  <a:pos x="114" y="44"/>
                </a:cxn>
                <a:cxn ang="0">
                  <a:pos x="94" y="40"/>
                </a:cxn>
                <a:cxn ang="0">
                  <a:pos x="82" y="40"/>
                </a:cxn>
                <a:cxn ang="0">
                  <a:pos x="66" y="52"/>
                </a:cxn>
                <a:cxn ang="0">
                  <a:pos x="64" y="60"/>
                </a:cxn>
                <a:cxn ang="0">
                  <a:pos x="66" y="70"/>
                </a:cxn>
                <a:cxn ang="0">
                  <a:pos x="82" y="80"/>
                </a:cxn>
                <a:cxn ang="0">
                  <a:pos x="134" y="94"/>
                </a:cxn>
                <a:cxn ang="0">
                  <a:pos x="148" y="98"/>
                </a:cxn>
                <a:cxn ang="0">
                  <a:pos x="170" y="110"/>
                </a:cxn>
                <a:cxn ang="0">
                  <a:pos x="184" y="126"/>
                </a:cxn>
                <a:cxn ang="0">
                  <a:pos x="190" y="144"/>
                </a:cxn>
                <a:cxn ang="0">
                  <a:pos x="192" y="156"/>
                </a:cxn>
                <a:cxn ang="0">
                  <a:pos x="186" y="182"/>
                </a:cxn>
                <a:cxn ang="0">
                  <a:pos x="168" y="208"/>
                </a:cxn>
                <a:cxn ang="0">
                  <a:pos x="136" y="224"/>
                </a:cxn>
                <a:cxn ang="0">
                  <a:pos x="92" y="230"/>
                </a:cxn>
                <a:cxn ang="0">
                  <a:pos x="70" y="230"/>
                </a:cxn>
                <a:cxn ang="0">
                  <a:pos x="42" y="222"/>
                </a:cxn>
                <a:cxn ang="0">
                  <a:pos x="24" y="210"/>
                </a:cxn>
                <a:cxn ang="0">
                  <a:pos x="16" y="204"/>
                </a:cxn>
                <a:cxn ang="0">
                  <a:pos x="4" y="180"/>
                </a:cxn>
                <a:cxn ang="0">
                  <a:pos x="0" y="160"/>
                </a:cxn>
              </a:cxnLst>
              <a:rect l="0" t="0" r="r" b="b"/>
              <a:pathLst>
                <a:path w="192" h="230">
                  <a:moveTo>
                    <a:pt x="60" y="160"/>
                  </a:moveTo>
                  <a:lnTo>
                    <a:pt x="60" y="160"/>
                  </a:lnTo>
                  <a:lnTo>
                    <a:pt x="64" y="172"/>
                  </a:lnTo>
                  <a:lnTo>
                    <a:pt x="66" y="176"/>
                  </a:lnTo>
                  <a:lnTo>
                    <a:pt x="70" y="182"/>
                  </a:lnTo>
                  <a:lnTo>
                    <a:pt x="74" y="186"/>
                  </a:lnTo>
                  <a:lnTo>
                    <a:pt x="80" y="188"/>
                  </a:lnTo>
                  <a:lnTo>
                    <a:pt x="88" y="190"/>
                  </a:lnTo>
                  <a:lnTo>
                    <a:pt x="98" y="190"/>
                  </a:lnTo>
                  <a:lnTo>
                    <a:pt x="98" y="190"/>
                  </a:lnTo>
                  <a:lnTo>
                    <a:pt x="106" y="190"/>
                  </a:lnTo>
                  <a:lnTo>
                    <a:pt x="112" y="188"/>
                  </a:lnTo>
                  <a:lnTo>
                    <a:pt x="118" y="186"/>
                  </a:lnTo>
                  <a:lnTo>
                    <a:pt x="122" y="182"/>
                  </a:lnTo>
                  <a:lnTo>
                    <a:pt x="128" y="174"/>
                  </a:lnTo>
                  <a:lnTo>
                    <a:pt x="130" y="164"/>
                  </a:lnTo>
                  <a:lnTo>
                    <a:pt x="130" y="164"/>
                  </a:lnTo>
                  <a:lnTo>
                    <a:pt x="130" y="158"/>
                  </a:lnTo>
                  <a:lnTo>
                    <a:pt x="126" y="152"/>
                  </a:lnTo>
                  <a:lnTo>
                    <a:pt x="116" y="146"/>
                  </a:lnTo>
                  <a:lnTo>
                    <a:pt x="100" y="140"/>
                  </a:lnTo>
                  <a:lnTo>
                    <a:pt x="60" y="130"/>
                  </a:lnTo>
                  <a:lnTo>
                    <a:pt x="60" y="130"/>
                  </a:lnTo>
                  <a:lnTo>
                    <a:pt x="44" y="124"/>
                  </a:lnTo>
                  <a:lnTo>
                    <a:pt x="36" y="120"/>
                  </a:lnTo>
                  <a:lnTo>
                    <a:pt x="26" y="114"/>
                  </a:lnTo>
                  <a:lnTo>
                    <a:pt x="18" y="106"/>
                  </a:lnTo>
                  <a:lnTo>
                    <a:pt x="12" y="96"/>
                  </a:lnTo>
                  <a:lnTo>
                    <a:pt x="8" y="84"/>
                  </a:lnTo>
                  <a:lnTo>
                    <a:pt x="6" y="68"/>
                  </a:lnTo>
                  <a:lnTo>
                    <a:pt x="6" y="68"/>
                  </a:lnTo>
                  <a:lnTo>
                    <a:pt x="8" y="54"/>
                  </a:lnTo>
                  <a:lnTo>
                    <a:pt x="12" y="40"/>
                  </a:lnTo>
                  <a:lnTo>
                    <a:pt x="20" y="28"/>
                  </a:lnTo>
                  <a:lnTo>
                    <a:pt x="32" y="18"/>
                  </a:lnTo>
                  <a:lnTo>
                    <a:pt x="46" y="12"/>
                  </a:lnTo>
                  <a:lnTo>
                    <a:pt x="62" y="6"/>
                  </a:lnTo>
                  <a:lnTo>
                    <a:pt x="80" y="2"/>
                  </a:lnTo>
                  <a:lnTo>
                    <a:pt x="102" y="0"/>
                  </a:lnTo>
                  <a:lnTo>
                    <a:pt x="102" y="0"/>
                  </a:lnTo>
                  <a:lnTo>
                    <a:pt x="118" y="2"/>
                  </a:lnTo>
                  <a:lnTo>
                    <a:pt x="132" y="4"/>
                  </a:lnTo>
                  <a:lnTo>
                    <a:pt x="146" y="10"/>
                  </a:lnTo>
                  <a:lnTo>
                    <a:pt x="158" y="16"/>
                  </a:lnTo>
                  <a:lnTo>
                    <a:pt x="168" y="26"/>
                  </a:lnTo>
                  <a:lnTo>
                    <a:pt x="176" y="36"/>
                  </a:lnTo>
                  <a:lnTo>
                    <a:pt x="182" y="50"/>
                  </a:lnTo>
                  <a:lnTo>
                    <a:pt x="184" y="66"/>
                  </a:lnTo>
                  <a:lnTo>
                    <a:pt x="126" y="66"/>
                  </a:lnTo>
                  <a:lnTo>
                    <a:pt x="126" y="66"/>
                  </a:lnTo>
                  <a:lnTo>
                    <a:pt x="124" y="58"/>
                  </a:lnTo>
                  <a:lnTo>
                    <a:pt x="122" y="50"/>
                  </a:lnTo>
                  <a:lnTo>
                    <a:pt x="118" y="46"/>
                  </a:lnTo>
                  <a:lnTo>
                    <a:pt x="114" y="44"/>
                  </a:lnTo>
                  <a:lnTo>
                    <a:pt x="104" y="40"/>
                  </a:lnTo>
                  <a:lnTo>
                    <a:pt x="94" y="40"/>
                  </a:lnTo>
                  <a:lnTo>
                    <a:pt x="94" y="40"/>
                  </a:lnTo>
                  <a:lnTo>
                    <a:pt x="82" y="40"/>
                  </a:lnTo>
                  <a:lnTo>
                    <a:pt x="74" y="44"/>
                  </a:lnTo>
                  <a:lnTo>
                    <a:pt x="66" y="52"/>
                  </a:lnTo>
                  <a:lnTo>
                    <a:pt x="64" y="56"/>
                  </a:lnTo>
                  <a:lnTo>
                    <a:pt x="64" y="60"/>
                  </a:lnTo>
                  <a:lnTo>
                    <a:pt x="64" y="60"/>
                  </a:lnTo>
                  <a:lnTo>
                    <a:pt x="66" y="70"/>
                  </a:lnTo>
                  <a:lnTo>
                    <a:pt x="72" y="76"/>
                  </a:lnTo>
                  <a:lnTo>
                    <a:pt x="82" y="80"/>
                  </a:lnTo>
                  <a:lnTo>
                    <a:pt x="94" y="84"/>
                  </a:lnTo>
                  <a:lnTo>
                    <a:pt x="134" y="94"/>
                  </a:lnTo>
                  <a:lnTo>
                    <a:pt x="134" y="94"/>
                  </a:lnTo>
                  <a:lnTo>
                    <a:pt x="148" y="98"/>
                  </a:lnTo>
                  <a:lnTo>
                    <a:pt x="160" y="104"/>
                  </a:lnTo>
                  <a:lnTo>
                    <a:pt x="170" y="110"/>
                  </a:lnTo>
                  <a:lnTo>
                    <a:pt x="178" y="118"/>
                  </a:lnTo>
                  <a:lnTo>
                    <a:pt x="184" y="126"/>
                  </a:lnTo>
                  <a:lnTo>
                    <a:pt x="188" y="134"/>
                  </a:lnTo>
                  <a:lnTo>
                    <a:pt x="190" y="144"/>
                  </a:lnTo>
                  <a:lnTo>
                    <a:pt x="192" y="156"/>
                  </a:lnTo>
                  <a:lnTo>
                    <a:pt x="192" y="156"/>
                  </a:lnTo>
                  <a:lnTo>
                    <a:pt x="190" y="170"/>
                  </a:lnTo>
                  <a:lnTo>
                    <a:pt x="186" y="182"/>
                  </a:lnTo>
                  <a:lnTo>
                    <a:pt x="178" y="196"/>
                  </a:lnTo>
                  <a:lnTo>
                    <a:pt x="168" y="208"/>
                  </a:lnTo>
                  <a:lnTo>
                    <a:pt x="154" y="216"/>
                  </a:lnTo>
                  <a:lnTo>
                    <a:pt x="136" y="224"/>
                  </a:lnTo>
                  <a:lnTo>
                    <a:pt x="116" y="228"/>
                  </a:lnTo>
                  <a:lnTo>
                    <a:pt x="92" y="230"/>
                  </a:lnTo>
                  <a:lnTo>
                    <a:pt x="92" y="230"/>
                  </a:lnTo>
                  <a:lnTo>
                    <a:pt x="70" y="230"/>
                  </a:lnTo>
                  <a:lnTo>
                    <a:pt x="52" y="224"/>
                  </a:lnTo>
                  <a:lnTo>
                    <a:pt x="42" y="222"/>
                  </a:lnTo>
                  <a:lnTo>
                    <a:pt x="32" y="216"/>
                  </a:lnTo>
                  <a:lnTo>
                    <a:pt x="24" y="210"/>
                  </a:lnTo>
                  <a:lnTo>
                    <a:pt x="16" y="204"/>
                  </a:lnTo>
                  <a:lnTo>
                    <a:pt x="16" y="204"/>
                  </a:lnTo>
                  <a:lnTo>
                    <a:pt x="8" y="192"/>
                  </a:lnTo>
                  <a:lnTo>
                    <a:pt x="4" y="180"/>
                  </a:lnTo>
                  <a:lnTo>
                    <a:pt x="2" y="170"/>
                  </a:lnTo>
                  <a:lnTo>
                    <a:pt x="0" y="160"/>
                  </a:lnTo>
                  <a:lnTo>
                    <a:pt x="60" y="16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6" name="Freeform 23"/>
            <p:cNvSpPr>
              <a:spLocks noEditPoints="1"/>
            </p:cNvSpPr>
            <p:nvPr userDrawn="1"/>
          </p:nvSpPr>
          <p:spPr bwMode="auto">
            <a:xfrm>
              <a:off x="4236" y="1961"/>
              <a:ext cx="69" cy="312"/>
            </a:xfrm>
            <a:custGeom>
              <a:avLst/>
              <a:gdLst/>
              <a:ahLst/>
              <a:cxnLst>
                <a:cxn ang="0">
                  <a:pos x="0" y="0"/>
                </a:cxn>
                <a:cxn ang="0">
                  <a:pos x="68" y="0"/>
                </a:cxn>
                <a:cxn ang="0">
                  <a:pos x="68" y="56"/>
                </a:cxn>
                <a:cxn ang="0">
                  <a:pos x="0" y="56"/>
                </a:cxn>
                <a:cxn ang="0">
                  <a:pos x="0" y="0"/>
                </a:cxn>
                <a:cxn ang="0">
                  <a:pos x="2" y="94"/>
                </a:cxn>
                <a:cxn ang="0">
                  <a:pos x="66" y="94"/>
                </a:cxn>
                <a:cxn ang="0">
                  <a:pos x="66" y="312"/>
                </a:cxn>
                <a:cxn ang="0">
                  <a:pos x="2" y="312"/>
                </a:cxn>
                <a:cxn ang="0">
                  <a:pos x="2" y="94"/>
                </a:cxn>
              </a:cxnLst>
              <a:rect l="0" t="0" r="r" b="b"/>
              <a:pathLst>
                <a:path w="68" h="312">
                  <a:moveTo>
                    <a:pt x="0" y="0"/>
                  </a:moveTo>
                  <a:lnTo>
                    <a:pt x="68" y="0"/>
                  </a:lnTo>
                  <a:lnTo>
                    <a:pt x="68"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7" name="Freeform 24"/>
            <p:cNvSpPr>
              <a:spLocks/>
            </p:cNvSpPr>
            <p:nvPr userDrawn="1"/>
          </p:nvSpPr>
          <p:spPr bwMode="auto">
            <a:xfrm>
              <a:off x="4317" y="1969"/>
              <a:ext cx="159"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8" name="Freeform 25"/>
            <p:cNvSpPr>
              <a:spLocks noEditPoints="1"/>
            </p:cNvSpPr>
            <p:nvPr userDrawn="1"/>
          </p:nvSpPr>
          <p:spPr bwMode="auto">
            <a:xfrm>
              <a:off x="4489" y="2049"/>
              <a:ext cx="198" cy="229"/>
            </a:xfrm>
            <a:custGeom>
              <a:avLst/>
              <a:gdLst/>
              <a:ahLst/>
              <a:cxnLst>
                <a:cxn ang="0">
                  <a:pos x="140" y="224"/>
                </a:cxn>
                <a:cxn ang="0">
                  <a:pos x="138" y="194"/>
                </a:cxn>
                <a:cxn ang="0">
                  <a:pos x="130" y="206"/>
                </a:cxn>
                <a:cxn ang="0">
                  <a:pos x="110" y="220"/>
                </a:cxn>
                <a:cxn ang="0">
                  <a:pos x="86" y="228"/>
                </a:cxn>
                <a:cxn ang="0">
                  <a:pos x="74" y="230"/>
                </a:cxn>
                <a:cxn ang="0">
                  <a:pos x="38" y="224"/>
                </a:cxn>
                <a:cxn ang="0">
                  <a:pos x="18" y="212"/>
                </a:cxn>
                <a:cxn ang="0">
                  <a:pos x="10" y="202"/>
                </a:cxn>
                <a:cxn ang="0">
                  <a:pos x="2" y="176"/>
                </a:cxn>
                <a:cxn ang="0">
                  <a:pos x="0" y="164"/>
                </a:cxn>
                <a:cxn ang="0">
                  <a:pos x="4" y="140"/>
                </a:cxn>
                <a:cxn ang="0">
                  <a:pos x="14" y="122"/>
                </a:cxn>
                <a:cxn ang="0">
                  <a:pos x="32" y="104"/>
                </a:cxn>
                <a:cxn ang="0">
                  <a:pos x="46" y="96"/>
                </a:cxn>
                <a:cxn ang="0">
                  <a:pos x="68" y="90"/>
                </a:cxn>
                <a:cxn ang="0">
                  <a:pos x="114" y="84"/>
                </a:cxn>
                <a:cxn ang="0">
                  <a:pos x="132" y="84"/>
                </a:cxn>
                <a:cxn ang="0">
                  <a:pos x="130" y="56"/>
                </a:cxn>
                <a:cxn ang="0">
                  <a:pos x="126" y="50"/>
                </a:cxn>
                <a:cxn ang="0">
                  <a:pos x="116" y="40"/>
                </a:cxn>
                <a:cxn ang="0">
                  <a:pos x="100" y="38"/>
                </a:cxn>
                <a:cxn ang="0">
                  <a:pos x="94" y="38"/>
                </a:cxn>
                <a:cxn ang="0">
                  <a:pos x="82" y="44"/>
                </a:cxn>
                <a:cxn ang="0">
                  <a:pos x="76" y="50"/>
                </a:cxn>
                <a:cxn ang="0">
                  <a:pos x="72" y="60"/>
                </a:cxn>
                <a:cxn ang="0">
                  <a:pos x="10" y="68"/>
                </a:cxn>
                <a:cxn ang="0">
                  <a:pos x="10" y="58"/>
                </a:cxn>
                <a:cxn ang="0">
                  <a:pos x="16" y="38"/>
                </a:cxn>
                <a:cxn ang="0">
                  <a:pos x="26" y="24"/>
                </a:cxn>
                <a:cxn ang="0">
                  <a:pos x="34" y="18"/>
                </a:cxn>
                <a:cxn ang="0">
                  <a:pos x="66" y="2"/>
                </a:cxn>
                <a:cxn ang="0">
                  <a:pos x="100" y="0"/>
                </a:cxn>
                <a:cxn ang="0">
                  <a:pos x="116" y="0"/>
                </a:cxn>
                <a:cxn ang="0">
                  <a:pos x="148" y="8"/>
                </a:cxn>
                <a:cxn ang="0">
                  <a:pos x="170" y="20"/>
                </a:cxn>
                <a:cxn ang="0">
                  <a:pos x="178" y="28"/>
                </a:cxn>
                <a:cxn ang="0">
                  <a:pos x="186" y="42"/>
                </a:cxn>
                <a:cxn ang="0">
                  <a:pos x="192" y="70"/>
                </a:cxn>
                <a:cxn ang="0">
                  <a:pos x="194" y="168"/>
                </a:cxn>
                <a:cxn ang="0">
                  <a:pos x="194" y="196"/>
                </a:cxn>
                <a:cxn ang="0">
                  <a:pos x="140" y="224"/>
                </a:cxn>
                <a:cxn ang="0">
                  <a:pos x="62" y="156"/>
                </a:cxn>
                <a:cxn ang="0">
                  <a:pos x="70" y="178"/>
                </a:cxn>
                <a:cxn ang="0">
                  <a:pos x="80" y="184"/>
                </a:cxn>
                <a:cxn ang="0">
                  <a:pos x="94" y="188"/>
                </a:cxn>
                <a:cxn ang="0">
                  <a:pos x="102" y="186"/>
                </a:cxn>
                <a:cxn ang="0">
                  <a:pos x="116" y="180"/>
                </a:cxn>
                <a:cxn ang="0">
                  <a:pos x="120" y="176"/>
                </a:cxn>
                <a:cxn ang="0">
                  <a:pos x="130" y="152"/>
                </a:cxn>
                <a:cxn ang="0">
                  <a:pos x="132" y="122"/>
                </a:cxn>
                <a:cxn ang="0">
                  <a:pos x="118" y="120"/>
                </a:cxn>
                <a:cxn ang="0">
                  <a:pos x="92" y="124"/>
                </a:cxn>
                <a:cxn ang="0">
                  <a:pos x="74" y="134"/>
                </a:cxn>
                <a:cxn ang="0">
                  <a:pos x="64" y="148"/>
                </a:cxn>
                <a:cxn ang="0">
                  <a:pos x="62" y="156"/>
                </a:cxn>
              </a:cxnLst>
              <a:rect l="0" t="0" r="r" b="b"/>
              <a:pathLst>
                <a:path w="198" h="230">
                  <a:moveTo>
                    <a:pt x="140" y="224"/>
                  </a:moveTo>
                  <a:lnTo>
                    <a:pt x="140" y="224"/>
                  </a:lnTo>
                  <a:lnTo>
                    <a:pt x="138" y="206"/>
                  </a:lnTo>
                  <a:lnTo>
                    <a:pt x="138" y="194"/>
                  </a:lnTo>
                  <a:lnTo>
                    <a:pt x="138" y="194"/>
                  </a:lnTo>
                  <a:lnTo>
                    <a:pt x="130" y="206"/>
                  </a:lnTo>
                  <a:lnTo>
                    <a:pt x="120" y="214"/>
                  </a:lnTo>
                  <a:lnTo>
                    <a:pt x="110" y="220"/>
                  </a:lnTo>
                  <a:lnTo>
                    <a:pt x="102" y="224"/>
                  </a:lnTo>
                  <a:lnTo>
                    <a:pt x="86" y="228"/>
                  </a:lnTo>
                  <a:lnTo>
                    <a:pt x="74" y="230"/>
                  </a:lnTo>
                  <a:lnTo>
                    <a:pt x="74" y="230"/>
                  </a:lnTo>
                  <a:lnTo>
                    <a:pt x="52" y="228"/>
                  </a:lnTo>
                  <a:lnTo>
                    <a:pt x="38" y="224"/>
                  </a:lnTo>
                  <a:lnTo>
                    <a:pt x="26" y="218"/>
                  </a:lnTo>
                  <a:lnTo>
                    <a:pt x="18" y="212"/>
                  </a:lnTo>
                  <a:lnTo>
                    <a:pt x="18" y="212"/>
                  </a:lnTo>
                  <a:lnTo>
                    <a:pt x="10" y="202"/>
                  </a:lnTo>
                  <a:lnTo>
                    <a:pt x="4" y="190"/>
                  </a:lnTo>
                  <a:lnTo>
                    <a:pt x="2" y="176"/>
                  </a:lnTo>
                  <a:lnTo>
                    <a:pt x="0" y="164"/>
                  </a:lnTo>
                  <a:lnTo>
                    <a:pt x="0" y="164"/>
                  </a:lnTo>
                  <a:lnTo>
                    <a:pt x="2" y="148"/>
                  </a:lnTo>
                  <a:lnTo>
                    <a:pt x="4" y="140"/>
                  </a:lnTo>
                  <a:lnTo>
                    <a:pt x="8" y="130"/>
                  </a:lnTo>
                  <a:lnTo>
                    <a:pt x="14" y="122"/>
                  </a:lnTo>
                  <a:lnTo>
                    <a:pt x="22" y="112"/>
                  </a:lnTo>
                  <a:lnTo>
                    <a:pt x="32" y="104"/>
                  </a:lnTo>
                  <a:lnTo>
                    <a:pt x="46" y="96"/>
                  </a:lnTo>
                  <a:lnTo>
                    <a:pt x="46" y="96"/>
                  </a:lnTo>
                  <a:lnTo>
                    <a:pt x="56" y="92"/>
                  </a:lnTo>
                  <a:lnTo>
                    <a:pt x="68" y="90"/>
                  </a:lnTo>
                  <a:lnTo>
                    <a:pt x="92" y="86"/>
                  </a:lnTo>
                  <a:lnTo>
                    <a:pt x="114" y="84"/>
                  </a:lnTo>
                  <a:lnTo>
                    <a:pt x="132" y="84"/>
                  </a:lnTo>
                  <a:lnTo>
                    <a:pt x="132" y="84"/>
                  </a:lnTo>
                  <a:lnTo>
                    <a:pt x="132" y="68"/>
                  </a:lnTo>
                  <a:lnTo>
                    <a:pt x="130" y="56"/>
                  </a:lnTo>
                  <a:lnTo>
                    <a:pt x="130" y="56"/>
                  </a:lnTo>
                  <a:lnTo>
                    <a:pt x="126" y="50"/>
                  </a:lnTo>
                  <a:lnTo>
                    <a:pt x="124" y="46"/>
                  </a:lnTo>
                  <a:lnTo>
                    <a:pt x="116" y="40"/>
                  </a:lnTo>
                  <a:lnTo>
                    <a:pt x="108" y="38"/>
                  </a:lnTo>
                  <a:lnTo>
                    <a:pt x="100" y="38"/>
                  </a:lnTo>
                  <a:lnTo>
                    <a:pt x="100" y="38"/>
                  </a:lnTo>
                  <a:lnTo>
                    <a:pt x="94" y="38"/>
                  </a:lnTo>
                  <a:lnTo>
                    <a:pt x="88" y="40"/>
                  </a:lnTo>
                  <a:lnTo>
                    <a:pt x="82" y="44"/>
                  </a:lnTo>
                  <a:lnTo>
                    <a:pt x="76" y="50"/>
                  </a:lnTo>
                  <a:lnTo>
                    <a:pt x="76" y="50"/>
                  </a:lnTo>
                  <a:lnTo>
                    <a:pt x="74" y="54"/>
                  </a:lnTo>
                  <a:lnTo>
                    <a:pt x="72" y="60"/>
                  </a:lnTo>
                  <a:lnTo>
                    <a:pt x="72" y="68"/>
                  </a:lnTo>
                  <a:lnTo>
                    <a:pt x="10" y="68"/>
                  </a:lnTo>
                  <a:lnTo>
                    <a:pt x="10" y="68"/>
                  </a:lnTo>
                  <a:lnTo>
                    <a:pt x="10" y="58"/>
                  </a:lnTo>
                  <a:lnTo>
                    <a:pt x="14" y="44"/>
                  </a:lnTo>
                  <a:lnTo>
                    <a:pt x="16" y="38"/>
                  </a:lnTo>
                  <a:lnTo>
                    <a:pt x="20" y="30"/>
                  </a:lnTo>
                  <a:lnTo>
                    <a:pt x="26" y="24"/>
                  </a:lnTo>
                  <a:lnTo>
                    <a:pt x="34" y="18"/>
                  </a:lnTo>
                  <a:lnTo>
                    <a:pt x="34" y="18"/>
                  </a:lnTo>
                  <a:lnTo>
                    <a:pt x="50" y="8"/>
                  </a:lnTo>
                  <a:lnTo>
                    <a:pt x="66" y="2"/>
                  </a:lnTo>
                  <a:lnTo>
                    <a:pt x="84" y="0"/>
                  </a:lnTo>
                  <a:lnTo>
                    <a:pt x="100" y="0"/>
                  </a:lnTo>
                  <a:lnTo>
                    <a:pt x="100" y="0"/>
                  </a:lnTo>
                  <a:lnTo>
                    <a:pt x="116" y="0"/>
                  </a:lnTo>
                  <a:lnTo>
                    <a:pt x="138" y="4"/>
                  </a:lnTo>
                  <a:lnTo>
                    <a:pt x="148" y="8"/>
                  </a:lnTo>
                  <a:lnTo>
                    <a:pt x="160" y="12"/>
                  </a:lnTo>
                  <a:lnTo>
                    <a:pt x="170" y="20"/>
                  </a:lnTo>
                  <a:lnTo>
                    <a:pt x="178" y="28"/>
                  </a:lnTo>
                  <a:lnTo>
                    <a:pt x="178" y="28"/>
                  </a:lnTo>
                  <a:lnTo>
                    <a:pt x="182" y="34"/>
                  </a:lnTo>
                  <a:lnTo>
                    <a:pt x="186" y="42"/>
                  </a:lnTo>
                  <a:lnTo>
                    <a:pt x="190" y="58"/>
                  </a:lnTo>
                  <a:lnTo>
                    <a:pt x="192" y="70"/>
                  </a:lnTo>
                  <a:lnTo>
                    <a:pt x="192" y="82"/>
                  </a:lnTo>
                  <a:lnTo>
                    <a:pt x="194" y="168"/>
                  </a:lnTo>
                  <a:lnTo>
                    <a:pt x="194" y="168"/>
                  </a:lnTo>
                  <a:lnTo>
                    <a:pt x="194" y="196"/>
                  </a:lnTo>
                  <a:lnTo>
                    <a:pt x="198" y="224"/>
                  </a:lnTo>
                  <a:lnTo>
                    <a:pt x="140" y="224"/>
                  </a:lnTo>
                  <a:close/>
                  <a:moveTo>
                    <a:pt x="62" y="156"/>
                  </a:moveTo>
                  <a:lnTo>
                    <a:pt x="62" y="156"/>
                  </a:lnTo>
                  <a:lnTo>
                    <a:pt x="64" y="168"/>
                  </a:lnTo>
                  <a:lnTo>
                    <a:pt x="70" y="178"/>
                  </a:lnTo>
                  <a:lnTo>
                    <a:pt x="74" y="182"/>
                  </a:lnTo>
                  <a:lnTo>
                    <a:pt x="80" y="184"/>
                  </a:lnTo>
                  <a:lnTo>
                    <a:pt x="86" y="188"/>
                  </a:lnTo>
                  <a:lnTo>
                    <a:pt x="94" y="188"/>
                  </a:lnTo>
                  <a:lnTo>
                    <a:pt x="94" y="188"/>
                  </a:lnTo>
                  <a:lnTo>
                    <a:pt x="102" y="186"/>
                  </a:lnTo>
                  <a:lnTo>
                    <a:pt x="108" y="184"/>
                  </a:lnTo>
                  <a:lnTo>
                    <a:pt x="116" y="180"/>
                  </a:lnTo>
                  <a:lnTo>
                    <a:pt x="120" y="176"/>
                  </a:lnTo>
                  <a:lnTo>
                    <a:pt x="120" y="176"/>
                  </a:lnTo>
                  <a:lnTo>
                    <a:pt x="128" y="164"/>
                  </a:lnTo>
                  <a:lnTo>
                    <a:pt x="130" y="152"/>
                  </a:lnTo>
                  <a:lnTo>
                    <a:pt x="132" y="138"/>
                  </a:lnTo>
                  <a:lnTo>
                    <a:pt x="132" y="122"/>
                  </a:lnTo>
                  <a:lnTo>
                    <a:pt x="132" y="122"/>
                  </a:lnTo>
                  <a:lnTo>
                    <a:pt x="118" y="120"/>
                  </a:lnTo>
                  <a:lnTo>
                    <a:pt x="104" y="122"/>
                  </a:lnTo>
                  <a:lnTo>
                    <a:pt x="92" y="124"/>
                  </a:lnTo>
                  <a:lnTo>
                    <a:pt x="82" y="128"/>
                  </a:lnTo>
                  <a:lnTo>
                    <a:pt x="74" y="134"/>
                  </a:lnTo>
                  <a:lnTo>
                    <a:pt x="68" y="140"/>
                  </a:lnTo>
                  <a:lnTo>
                    <a:pt x="64" y="148"/>
                  </a:lnTo>
                  <a:lnTo>
                    <a:pt x="62" y="156"/>
                  </a:lnTo>
                  <a:lnTo>
                    <a:pt x="62" y="1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9" name="Freeform 26"/>
            <p:cNvSpPr>
              <a:spLocks noEditPoints="1"/>
            </p:cNvSpPr>
            <p:nvPr userDrawn="1"/>
          </p:nvSpPr>
          <p:spPr bwMode="auto">
            <a:xfrm>
              <a:off x="4715" y="2047"/>
              <a:ext cx="208" cy="233"/>
            </a:xfrm>
            <a:custGeom>
              <a:avLst/>
              <a:gdLst/>
              <a:ahLst/>
              <a:cxnLst>
                <a:cxn ang="0">
                  <a:pos x="62" y="134"/>
                </a:cxn>
                <a:cxn ang="0">
                  <a:pos x="64" y="158"/>
                </a:cxn>
                <a:cxn ang="0">
                  <a:pos x="72" y="176"/>
                </a:cxn>
                <a:cxn ang="0">
                  <a:pos x="90"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4"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2" y="6"/>
                </a:cxn>
                <a:cxn ang="0">
                  <a:pos x="166" y="18"/>
                </a:cxn>
                <a:cxn ang="0">
                  <a:pos x="186" y="40"/>
                </a:cxn>
                <a:cxn ang="0">
                  <a:pos x="194" y="54"/>
                </a:cxn>
                <a:cxn ang="0">
                  <a:pos x="202"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0" y="190"/>
                  </a:lnTo>
                  <a:lnTo>
                    <a:pt x="106" y="192"/>
                  </a:lnTo>
                  <a:lnTo>
                    <a:pt x="106" y="192"/>
                  </a:lnTo>
                  <a:lnTo>
                    <a:pt x="118" y="190"/>
                  </a:lnTo>
                  <a:lnTo>
                    <a:pt x="128" y="186"/>
                  </a:lnTo>
                  <a:lnTo>
                    <a:pt x="134" y="182"/>
                  </a:lnTo>
                  <a:lnTo>
                    <a:pt x="138" y="176"/>
                  </a:lnTo>
                  <a:lnTo>
                    <a:pt x="140" y="170"/>
                  </a:lnTo>
                  <a:lnTo>
                    <a:pt x="144" y="162"/>
                  </a:lnTo>
                  <a:lnTo>
                    <a:pt x="202" y="162"/>
                  </a:lnTo>
                  <a:lnTo>
                    <a:pt x="202" y="162"/>
                  </a:lnTo>
                  <a:lnTo>
                    <a:pt x="200" y="170"/>
                  </a:lnTo>
                  <a:lnTo>
                    <a:pt x="198" y="182"/>
                  </a:lnTo>
                  <a:lnTo>
                    <a:pt x="192" y="194"/>
                  </a:lnTo>
                  <a:lnTo>
                    <a:pt x="182" y="208"/>
                  </a:lnTo>
                  <a:lnTo>
                    <a:pt x="182" y="208"/>
                  </a:lnTo>
                  <a:lnTo>
                    <a:pt x="174" y="214"/>
                  </a:lnTo>
                  <a:lnTo>
                    <a:pt x="168" y="220"/>
                  </a:lnTo>
                  <a:lnTo>
                    <a:pt x="150" y="228"/>
                  </a:lnTo>
                  <a:lnTo>
                    <a:pt x="128" y="232"/>
                  </a:lnTo>
                  <a:lnTo>
                    <a:pt x="104" y="234"/>
                  </a:lnTo>
                  <a:lnTo>
                    <a:pt x="104" y="234"/>
                  </a:lnTo>
                  <a:lnTo>
                    <a:pt x="88" y="234"/>
                  </a:lnTo>
                  <a:lnTo>
                    <a:pt x="68" y="230"/>
                  </a:lnTo>
                  <a:lnTo>
                    <a:pt x="58" y="226"/>
                  </a:lnTo>
                  <a:lnTo>
                    <a:pt x="46" y="222"/>
                  </a:lnTo>
                  <a:lnTo>
                    <a:pt x="38" y="216"/>
                  </a:lnTo>
                  <a:lnTo>
                    <a:pt x="28" y="208"/>
                  </a:lnTo>
                  <a:lnTo>
                    <a:pt x="28" y="208"/>
                  </a:lnTo>
                  <a:lnTo>
                    <a:pt x="20"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200" y="64"/>
                  </a:lnTo>
                  <a:lnTo>
                    <a:pt x="202" y="76"/>
                  </a:lnTo>
                  <a:lnTo>
                    <a:pt x="206"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0" name="Freeform 27"/>
            <p:cNvSpPr>
              <a:spLocks/>
            </p:cNvSpPr>
            <p:nvPr userDrawn="1"/>
          </p:nvSpPr>
          <p:spPr bwMode="auto">
            <a:xfrm>
              <a:off x="4923" y="1969"/>
              <a:ext cx="157"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2"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2" y="234"/>
                </a:cxn>
                <a:cxn ang="0">
                  <a:pos x="118" y="236"/>
                </a:cxn>
                <a:cxn ang="0">
                  <a:pos x="124"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2"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2" y="234"/>
                  </a:lnTo>
                  <a:lnTo>
                    <a:pt x="118" y="236"/>
                  </a:lnTo>
                  <a:lnTo>
                    <a:pt x="124"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1" name="Rectangle 28"/>
            <p:cNvSpPr>
              <a:spLocks noChangeArrowheads="1"/>
            </p:cNvSpPr>
            <p:nvPr userDrawn="1"/>
          </p:nvSpPr>
          <p:spPr bwMode="auto">
            <a:xfrm>
              <a:off x="5109" y="2216"/>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2" name="Freeform 29"/>
            <p:cNvSpPr>
              <a:spLocks noEditPoints="1"/>
            </p:cNvSpPr>
            <p:nvPr userDrawn="1"/>
          </p:nvSpPr>
          <p:spPr bwMode="auto">
            <a:xfrm>
              <a:off x="5198" y="1961"/>
              <a:ext cx="224" cy="316"/>
            </a:xfrm>
            <a:custGeom>
              <a:avLst/>
              <a:gdLst/>
              <a:ahLst/>
              <a:cxnLst>
                <a:cxn ang="0">
                  <a:pos x="222" y="0"/>
                </a:cxn>
                <a:cxn ang="0">
                  <a:pos x="222" y="276"/>
                </a:cxn>
                <a:cxn ang="0">
                  <a:pos x="158" y="312"/>
                </a:cxn>
                <a:cxn ang="0">
                  <a:pos x="158" y="280"/>
                </a:cxn>
                <a:cxn ang="0">
                  <a:pos x="144" y="298"/>
                </a:cxn>
                <a:cxn ang="0">
                  <a:pos x="136" y="306"/>
                </a:cxn>
                <a:cxn ang="0">
                  <a:pos x="112" y="314"/>
                </a:cxn>
                <a:cxn ang="0">
                  <a:pos x="92" y="316"/>
                </a:cxn>
                <a:cxn ang="0">
                  <a:pos x="72" y="314"/>
                </a:cxn>
                <a:cxn ang="0">
                  <a:pos x="38" y="300"/>
                </a:cxn>
                <a:cxn ang="0">
                  <a:pos x="14" y="272"/>
                </a:cxn>
                <a:cxn ang="0">
                  <a:pos x="2" y="232"/>
                </a:cxn>
                <a:cxn ang="0">
                  <a:pos x="0" y="208"/>
                </a:cxn>
                <a:cxn ang="0">
                  <a:pos x="6" y="160"/>
                </a:cxn>
                <a:cxn ang="0">
                  <a:pos x="26" y="122"/>
                </a:cxn>
                <a:cxn ang="0">
                  <a:pos x="58" y="100"/>
                </a:cxn>
                <a:cxn ang="0">
                  <a:pos x="96" y="90"/>
                </a:cxn>
                <a:cxn ang="0">
                  <a:pos x="110" y="92"/>
                </a:cxn>
                <a:cxn ang="0">
                  <a:pos x="132" y="98"/>
                </a:cxn>
                <a:cxn ang="0">
                  <a:pos x="152" y="112"/>
                </a:cxn>
                <a:cxn ang="0">
                  <a:pos x="158" y="0"/>
                </a:cxn>
                <a:cxn ang="0">
                  <a:pos x="108" y="274"/>
                </a:cxn>
                <a:cxn ang="0">
                  <a:pos x="134" y="268"/>
                </a:cxn>
                <a:cxn ang="0">
                  <a:pos x="150" y="250"/>
                </a:cxn>
                <a:cxn ang="0">
                  <a:pos x="156" y="236"/>
                </a:cxn>
                <a:cxn ang="0">
                  <a:pos x="160" y="198"/>
                </a:cxn>
                <a:cxn ang="0">
                  <a:pos x="158" y="184"/>
                </a:cxn>
                <a:cxn ang="0">
                  <a:pos x="152" y="160"/>
                </a:cxn>
                <a:cxn ang="0">
                  <a:pos x="140" y="142"/>
                </a:cxn>
                <a:cxn ang="0">
                  <a:pos x="122" y="134"/>
                </a:cxn>
                <a:cxn ang="0">
                  <a:pos x="112" y="132"/>
                </a:cxn>
                <a:cxn ang="0">
                  <a:pos x="98" y="136"/>
                </a:cxn>
                <a:cxn ang="0">
                  <a:pos x="78" y="150"/>
                </a:cxn>
                <a:cxn ang="0">
                  <a:pos x="68" y="174"/>
                </a:cxn>
                <a:cxn ang="0">
                  <a:pos x="64" y="206"/>
                </a:cxn>
                <a:cxn ang="0">
                  <a:pos x="66" y="220"/>
                </a:cxn>
                <a:cxn ang="0">
                  <a:pos x="70" y="244"/>
                </a:cxn>
                <a:cxn ang="0">
                  <a:pos x="80" y="262"/>
                </a:cxn>
                <a:cxn ang="0">
                  <a:pos x="98" y="274"/>
                </a:cxn>
                <a:cxn ang="0">
                  <a:pos x="108" y="274"/>
                </a:cxn>
              </a:cxnLst>
              <a:rect l="0" t="0" r="r" b="b"/>
              <a:pathLst>
                <a:path w="224" h="316">
                  <a:moveTo>
                    <a:pt x="158" y="0"/>
                  </a:moveTo>
                  <a:lnTo>
                    <a:pt x="222" y="0"/>
                  </a:lnTo>
                  <a:lnTo>
                    <a:pt x="222" y="276"/>
                  </a:lnTo>
                  <a:lnTo>
                    <a:pt x="222" y="276"/>
                  </a:lnTo>
                  <a:lnTo>
                    <a:pt x="224" y="312"/>
                  </a:lnTo>
                  <a:lnTo>
                    <a:pt x="158" y="312"/>
                  </a:lnTo>
                  <a:lnTo>
                    <a:pt x="158" y="280"/>
                  </a:lnTo>
                  <a:lnTo>
                    <a:pt x="158" y="280"/>
                  </a:lnTo>
                  <a:lnTo>
                    <a:pt x="150" y="292"/>
                  </a:lnTo>
                  <a:lnTo>
                    <a:pt x="144" y="298"/>
                  </a:lnTo>
                  <a:lnTo>
                    <a:pt x="136" y="306"/>
                  </a:lnTo>
                  <a:lnTo>
                    <a:pt x="136" y="306"/>
                  </a:lnTo>
                  <a:lnTo>
                    <a:pt x="124" y="312"/>
                  </a:lnTo>
                  <a:lnTo>
                    <a:pt x="112" y="314"/>
                  </a:lnTo>
                  <a:lnTo>
                    <a:pt x="102" y="316"/>
                  </a:lnTo>
                  <a:lnTo>
                    <a:pt x="92" y="316"/>
                  </a:lnTo>
                  <a:lnTo>
                    <a:pt x="92" y="316"/>
                  </a:lnTo>
                  <a:lnTo>
                    <a:pt x="72" y="314"/>
                  </a:lnTo>
                  <a:lnTo>
                    <a:pt x="54" y="310"/>
                  </a:lnTo>
                  <a:lnTo>
                    <a:pt x="38" y="300"/>
                  </a:lnTo>
                  <a:lnTo>
                    <a:pt x="24" y="288"/>
                  </a:lnTo>
                  <a:lnTo>
                    <a:pt x="14" y="272"/>
                  </a:lnTo>
                  <a:lnTo>
                    <a:pt x="6" y="254"/>
                  </a:lnTo>
                  <a:lnTo>
                    <a:pt x="2" y="232"/>
                  </a:lnTo>
                  <a:lnTo>
                    <a:pt x="0" y="208"/>
                  </a:lnTo>
                  <a:lnTo>
                    <a:pt x="0" y="208"/>
                  </a:lnTo>
                  <a:lnTo>
                    <a:pt x="2" y="182"/>
                  </a:lnTo>
                  <a:lnTo>
                    <a:pt x="6" y="160"/>
                  </a:lnTo>
                  <a:lnTo>
                    <a:pt x="16" y="140"/>
                  </a:lnTo>
                  <a:lnTo>
                    <a:pt x="26" y="122"/>
                  </a:lnTo>
                  <a:lnTo>
                    <a:pt x="40" y="108"/>
                  </a:lnTo>
                  <a:lnTo>
                    <a:pt x="58" y="100"/>
                  </a:lnTo>
                  <a:lnTo>
                    <a:pt x="76" y="92"/>
                  </a:lnTo>
                  <a:lnTo>
                    <a:pt x="96" y="90"/>
                  </a:lnTo>
                  <a:lnTo>
                    <a:pt x="96" y="90"/>
                  </a:lnTo>
                  <a:lnTo>
                    <a:pt x="110" y="92"/>
                  </a:lnTo>
                  <a:lnTo>
                    <a:pt x="122" y="94"/>
                  </a:lnTo>
                  <a:lnTo>
                    <a:pt x="132" y="98"/>
                  </a:lnTo>
                  <a:lnTo>
                    <a:pt x="140" y="102"/>
                  </a:lnTo>
                  <a:lnTo>
                    <a:pt x="152" y="112"/>
                  </a:lnTo>
                  <a:lnTo>
                    <a:pt x="158" y="120"/>
                  </a:lnTo>
                  <a:lnTo>
                    <a:pt x="158" y="0"/>
                  </a:lnTo>
                  <a:close/>
                  <a:moveTo>
                    <a:pt x="108" y="274"/>
                  </a:moveTo>
                  <a:lnTo>
                    <a:pt x="108" y="274"/>
                  </a:lnTo>
                  <a:lnTo>
                    <a:pt x="122" y="272"/>
                  </a:lnTo>
                  <a:lnTo>
                    <a:pt x="134" y="268"/>
                  </a:lnTo>
                  <a:lnTo>
                    <a:pt x="142" y="260"/>
                  </a:lnTo>
                  <a:lnTo>
                    <a:pt x="150" y="250"/>
                  </a:lnTo>
                  <a:lnTo>
                    <a:pt x="150" y="250"/>
                  </a:lnTo>
                  <a:lnTo>
                    <a:pt x="156" y="236"/>
                  </a:lnTo>
                  <a:lnTo>
                    <a:pt x="158" y="222"/>
                  </a:lnTo>
                  <a:lnTo>
                    <a:pt x="160" y="198"/>
                  </a:lnTo>
                  <a:lnTo>
                    <a:pt x="160" y="198"/>
                  </a:lnTo>
                  <a:lnTo>
                    <a:pt x="158" y="184"/>
                  </a:lnTo>
                  <a:lnTo>
                    <a:pt x="156" y="170"/>
                  </a:lnTo>
                  <a:lnTo>
                    <a:pt x="152" y="160"/>
                  </a:lnTo>
                  <a:lnTo>
                    <a:pt x="146" y="150"/>
                  </a:lnTo>
                  <a:lnTo>
                    <a:pt x="140" y="142"/>
                  </a:lnTo>
                  <a:lnTo>
                    <a:pt x="132" y="138"/>
                  </a:lnTo>
                  <a:lnTo>
                    <a:pt x="122" y="134"/>
                  </a:lnTo>
                  <a:lnTo>
                    <a:pt x="112" y="132"/>
                  </a:lnTo>
                  <a:lnTo>
                    <a:pt x="112" y="132"/>
                  </a:lnTo>
                  <a:lnTo>
                    <a:pt x="104" y="134"/>
                  </a:lnTo>
                  <a:lnTo>
                    <a:pt x="98" y="136"/>
                  </a:lnTo>
                  <a:lnTo>
                    <a:pt x="86" y="142"/>
                  </a:lnTo>
                  <a:lnTo>
                    <a:pt x="78" y="150"/>
                  </a:lnTo>
                  <a:lnTo>
                    <a:pt x="72" y="162"/>
                  </a:lnTo>
                  <a:lnTo>
                    <a:pt x="68" y="174"/>
                  </a:lnTo>
                  <a:lnTo>
                    <a:pt x="66" y="186"/>
                  </a:lnTo>
                  <a:lnTo>
                    <a:pt x="64" y="206"/>
                  </a:lnTo>
                  <a:lnTo>
                    <a:pt x="64" y="206"/>
                  </a:lnTo>
                  <a:lnTo>
                    <a:pt x="66" y="220"/>
                  </a:lnTo>
                  <a:lnTo>
                    <a:pt x="68" y="232"/>
                  </a:lnTo>
                  <a:lnTo>
                    <a:pt x="70" y="244"/>
                  </a:lnTo>
                  <a:lnTo>
                    <a:pt x="74" y="254"/>
                  </a:lnTo>
                  <a:lnTo>
                    <a:pt x="80" y="262"/>
                  </a:lnTo>
                  <a:lnTo>
                    <a:pt x="88" y="270"/>
                  </a:lnTo>
                  <a:lnTo>
                    <a:pt x="98" y="274"/>
                  </a:lnTo>
                  <a:lnTo>
                    <a:pt x="108" y="274"/>
                  </a:lnTo>
                  <a:lnTo>
                    <a:pt x="108" y="27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3" name="Freeform 30"/>
            <p:cNvSpPr>
              <a:spLocks noEditPoints="1"/>
            </p:cNvSpPr>
            <p:nvPr userDrawn="1"/>
          </p:nvSpPr>
          <p:spPr bwMode="auto">
            <a:xfrm>
              <a:off x="5451" y="2047"/>
              <a:ext cx="208" cy="233"/>
            </a:xfrm>
            <a:custGeom>
              <a:avLst/>
              <a:gdLst/>
              <a:ahLst/>
              <a:cxnLst>
                <a:cxn ang="0">
                  <a:pos x="60" y="134"/>
                </a:cxn>
                <a:cxn ang="0">
                  <a:pos x="62" y="158"/>
                </a:cxn>
                <a:cxn ang="0">
                  <a:pos x="72" y="176"/>
                </a:cxn>
                <a:cxn ang="0">
                  <a:pos x="90" y="190"/>
                </a:cxn>
                <a:cxn ang="0">
                  <a:pos x="104" y="192"/>
                </a:cxn>
                <a:cxn ang="0">
                  <a:pos x="128" y="186"/>
                </a:cxn>
                <a:cxn ang="0">
                  <a:pos x="136" y="176"/>
                </a:cxn>
                <a:cxn ang="0">
                  <a:pos x="142" y="162"/>
                </a:cxn>
                <a:cxn ang="0">
                  <a:pos x="202" y="162"/>
                </a:cxn>
                <a:cxn ang="0">
                  <a:pos x="198" y="182"/>
                </a:cxn>
                <a:cxn ang="0">
                  <a:pos x="180" y="208"/>
                </a:cxn>
                <a:cxn ang="0">
                  <a:pos x="174" y="214"/>
                </a:cxn>
                <a:cxn ang="0">
                  <a:pos x="148" y="228"/>
                </a:cxn>
                <a:cxn ang="0">
                  <a:pos x="104" y="234"/>
                </a:cxn>
                <a:cxn ang="0">
                  <a:pos x="88" y="234"/>
                </a:cxn>
                <a:cxn ang="0">
                  <a:pos x="56" y="226"/>
                </a:cxn>
                <a:cxn ang="0">
                  <a:pos x="36" y="216"/>
                </a:cxn>
                <a:cxn ang="0">
                  <a:pos x="28" y="208"/>
                </a:cxn>
                <a:cxn ang="0">
                  <a:pos x="14" y="190"/>
                </a:cxn>
                <a:cxn ang="0">
                  <a:pos x="0" y="148"/>
                </a:cxn>
                <a:cxn ang="0">
                  <a:pos x="0" y="122"/>
                </a:cxn>
                <a:cxn ang="0">
                  <a:pos x="4" y="80"/>
                </a:cxn>
                <a:cxn ang="0">
                  <a:pos x="14" y="54"/>
                </a:cxn>
                <a:cxn ang="0">
                  <a:pos x="32" y="30"/>
                </a:cxn>
                <a:cxn ang="0">
                  <a:pos x="44" y="18"/>
                </a:cxn>
                <a:cxn ang="0">
                  <a:pos x="72" y="6"/>
                </a:cxn>
                <a:cxn ang="0">
                  <a:pos x="106" y="0"/>
                </a:cxn>
                <a:cxn ang="0">
                  <a:pos x="118" y="2"/>
                </a:cxn>
                <a:cxn ang="0">
                  <a:pos x="142" y="6"/>
                </a:cxn>
                <a:cxn ang="0">
                  <a:pos x="166" y="18"/>
                </a:cxn>
                <a:cxn ang="0">
                  <a:pos x="186" y="40"/>
                </a:cxn>
                <a:cxn ang="0">
                  <a:pos x="194" y="54"/>
                </a:cxn>
                <a:cxn ang="0">
                  <a:pos x="202" y="76"/>
                </a:cxn>
                <a:cxn ang="0">
                  <a:pos x="208" y="118"/>
                </a:cxn>
                <a:cxn ang="0">
                  <a:pos x="60"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0" y="134"/>
                  </a:moveTo>
                  <a:lnTo>
                    <a:pt x="60" y="134"/>
                  </a:lnTo>
                  <a:lnTo>
                    <a:pt x="62" y="148"/>
                  </a:lnTo>
                  <a:lnTo>
                    <a:pt x="62" y="158"/>
                  </a:lnTo>
                  <a:lnTo>
                    <a:pt x="66" y="168"/>
                  </a:lnTo>
                  <a:lnTo>
                    <a:pt x="72" y="176"/>
                  </a:lnTo>
                  <a:lnTo>
                    <a:pt x="80" y="184"/>
                  </a:lnTo>
                  <a:lnTo>
                    <a:pt x="90" y="190"/>
                  </a:lnTo>
                  <a:lnTo>
                    <a:pt x="104" y="192"/>
                  </a:lnTo>
                  <a:lnTo>
                    <a:pt x="104" y="192"/>
                  </a:lnTo>
                  <a:lnTo>
                    <a:pt x="116" y="190"/>
                  </a:lnTo>
                  <a:lnTo>
                    <a:pt x="128" y="186"/>
                  </a:lnTo>
                  <a:lnTo>
                    <a:pt x="132" y="182"/>
                  </a:lnTo>
                  <a:lnTo>
                    <a:pt x="136" y="176"/>
                  </a:lnTo>
                  <a:lnTo>
                    <a:pt x="140" y="170"/>
                  </a:lnTo>
                  <a:lnTo>
                    <a:pt x="142" y="162"/>
                  </a:lnTo>
                  <a:lnTo>
                    <a:pt x="202" y="162"/>
                  </a:lnTo>
                  <a:lnTo>
                    <a:pt x="202" y="162"/>
                  </a:lnTo>
                  <a:lnTo>
                    <a:pt x="200" y="170"/>
                  </a:lnTo>
                  <a:lnTo>
                    <a:pt x="198" y="182"/>
                  </a:lnTo>
                  <a:lnTo>
                    <a:pt x="192" y="194"/>
                  </a:lnTo>
                  <a:lnTo>
                    <a:pt x="180" y="208"/>
                  </a:lnTo>
                  <a:lnTo>
                    <a:pt x="180" y="208"/>
                  </a:lnTo>
                  <a:lnTo>
                    <a:pt x="174" y="214"/>
                  </a:lnTo>
                  <a:lnTo>
                    <a:pt x="166" y="220"/>
                  </a:lnTo>
                  <a:lnTo>
                    <a:pt x="148" y="228"/>
                  </a:lnTo>
                  <a:lnTo>
                    <a:pt x="128" y="232"/>
                  </a:lnTo>
                  <a:lnTo>
                    <a:pt x="104" y="234"/>
                  </a:lnTo>
                  <a:lnTo>
                    <a:pt x="104" y="234"/>
                  </a:lnTo>
                  <a:lnTo>
                    <a:pt x="88" y="234"/>
                  </a:lnTo>
                  <a:lnTo>
                    <a:pt x="68" y="230"/>
                  </a:lnTo>
                  <a:lnTo>
                    <a:pt x="56" y="226"/>
                  </a:lnTo>
                  <a:lnTo>
                    <a:pt x="46" y="222"/>
                  </a:lnTo>
                  <a:lnTo>
                    <a:pt x="36" y="216"/>
                  </a:lnTo>
                  <a:lnTo>
                    <a:pt x="28" y="208"/>
                  </a:lnTo>
                  <a:lnTo>
                    <a:pt x="28" y="208"/>
                  </a:lnTo>
                  <a:lnTo>
                    <a:pt x="20" y="198"/>
                  </a:lnTo>
                  <a:lnTo>
                    <a:pt x="14" y="190"/>
                  </a:lnTo>
                  <a:lnTo>
                    <a:pt x="6" y="170"/>
                  </a:lnTo>
                  <a:lnTo>
                    <a:pt x="0" y="148"/>
                  </a:lnTo>
                  <a:lnTo>
                    <a:pt x="0" y="122"/>
                  </a:lnTo>
                  <a:lnTo>
                    <a:pt x="0" y="122"/>
                  </a:lnTo>
                  <a:lnTo>
                    <a:pt x="0" y="94"/>
                  </a:lnTo>
                  <a:lnTo>
                    <a:pt x="4" y="80"/>
                  </a:lnTo>
                  <a:lnTo>
                    <a:pt x="8" y="66"/>
                  </a:lnTo>
                  <a:lnTo>
                    <a:pt x="14" y="54"/>
                  </a:lnTo>
                  <a:lnTo>
                    <a:pt x="22" y="40"/>
                  </a:lnTo>
                  <a:lnTo>
                    <a:pt x="32" y="30"/>
                  </a:lnTo>
                  <a:lnTo>
                    <a:pt x="44" y="18"/>
                  </a:lnTo>
                  <a:lnTo>
                    <a:pt x="44" y="18"/>
                  </a:lnTo>
                  <a:lnTo>
                    <a:pt x="58" y="12"/>
                  </a:lnTo>
                  <a:lnTo>
                    <a:pt x="72" y="6"/>
                  </a:lnTo>
                  <a:lnTo>
                    <a:pt x="88"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198" y="64"/>
                  </a:lnTo>
                  <a:lnTo>
                    <a:pt x="202" y="76"/>
                  </a:lnTo>
                  <a:lnTo>
                    <a:pt x="206" y="98"/>
                  </a:lnTo>
                  <a:lnTo>
                    <a:pt x="208" y="118"/>
                  </a:lnTo>
                  <a:lnTo>
                    <a:pt x="206" y="134"/>
                  </a:lnTo>
                  <a:lnTo>
                    <a:pt x="60" y="134"/>
                  </a:lnTo>
                  <a:close/>
                  <a:moveTo>
                    <a:pt x="142" y="94"/>
                  </a:moveTo>
                  <a:lnTo>
                    <a:pt x="142" y="94"/>
                  </a:lnTo>
                  <a:lnTo>
                    <a:pt x="140" y="82"/>
                  </a:lnTo>
                  <a:lnTo>
                    <a:pt x="140" y="74"/>
                  </a:lnTo>
                  <a:lnTo>
                    <a:pt x="136" y="64"/>
                  </a:lnTo>
                  <a:lnTo>
                    <a:pt x="132" y="58"/>
                  </a:lnTo>
                  <a:lnTo>
                    <a:pt x="126" y="50"/>
                  </a:lnTo>
                  <a:lnTo>
                    <a:pt x="116" y="46"/>
                  </a:lnTo>
                  <a:lnTo>
                    <a:pt x="104" y="44"/>
                  </a:lnTo>
                  <a:lnTo>
                    <a:pt x="104" y="44"/>
                  </a:lnTo>
                  <a:lnTo>
                    <a:pt x="94" y="46"/>
                  </a:lnTo>
                  <a:lnTo>
                    <a:pt x="86" y="48"/>
                  </a:lnTo>
                  <a:lnTo>
                    <a:pt x="78" y="52"/>
                  </a:lnTo>
                  <a:lnTo>
                    <a:pt x="74" y="60"/>
                  </a:lnTo>
                  <a:lnTo>
                    <a:pt x="68" y="66"/>
                  </a:lnTo>
                  <a:lnTo>
                    <a:pt x="66" y="74"/>
                  </a:lnTo>
                  <a:lnTo>
                    <a:pt x="62"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grpSp>
      <p:sp>
        <p:nvSpPr>
          <p:cNvPr id="34" name="Rectangle 9"/>
          <p:cNvSpPr>
            <a:spLocks noChangeArrowheads="1"/>
          </p:cNvSpPr>
          <p:nvPr/>
        </p:nvSpPr>
        <p:spPr bwMode="auto">
          <a:xfrm>
            <a:off x="0" y="6553200"/>
            <a:ext cx="9144000" cy="304800"/>
          </a:xfrm>
          <a:prstGeom prst="rect">
            <a:avLst/>
          </a:prstGeom>
          <a:solidFill>
            <a:srgbClr val="89ABCA"/>
          </a:solidFill>
          <a:ln w="9525">
            <a:noFill/>
            <a:miter lim="800000"/>
            <a:headEnd/>
            <a:tailEnd/>
          </a:ln>
          <a:effectLst/>
        </p:spPr>
        <p:txBody>
          <a:bodyPr wrap="none" anchor="ctr"/>
          <a:lstStyle/>
          <a:p>
            <a:pPr algn="ctr" eaLnBrk="0" hangingPunct="0">
              <a:buClr>
                <a:srgbClr val="000000"/>
              </a:buClr>
              <a:buSzPct val="100000"/>
              <a:buFont typeface="Times New Roman" pitchFamily="18" charset="0"/>
              <a:buNone/>
              <a:defRPr/>
            </a:pPr>
            <a:endParaRPr lang="de-DE">
              <a:latin typeface="Arial Black" pitchFamily="-65" charset="0"/>
              <a:ea typeface="Arial" pitchFamily="-65" charset="0"/>
              <a:cs typeface="Arial" pitchFamily="-65" charset="0"/>
            </a:endParaRPr>
          </a:p>
        </p:txBody>
      </p:sp>
      <p:sp>
        <p:nvSpPr>
          <p:cNvPr id="35" name="Text Box 12"/>
          <p:cNvSpPr txBox="1">
            <a:spLocks noChangeArrowheads="1"/>
          </p:cNvSpPr>
          <p:nvPr/>
        </p:nvSpPr>
        <p:spPr bwMode="auto">
          <a:xfrm>
            <a:off x="430213" y="6605588"/>
            <a:ext cx="1908175" cy="230187"/>
          </a:xfrm>
          <a:prstGeom prst="rect">
            <a:avLst/>
          </a:prstGeom>
          <a:noFill/>
          <a:ln w="9525" algn="ctr">
            <a:noFill/>
            <a:miter lim="800000"/>
            <a:headEnd/>
            <a:tailEnd/>
          </a:ln>
          <a:effectLst/>
        </p:spPr>
        <p:txBody>
          <a:bodyPr wrap="none" lIns="0" tIns="46800" rIns="0" bIns="46800"/>
          <a:lstStyle/>
          <a:p>
            <a:pPr algn="ctr" eaLnBrk="0" hangingPunct="0">
              <a:buClr>
                <a:srgbClr val="000000"/>
              </a:buClr>
              <a:buSzPct val="100000"/>
              <a:buFont typeface="Times New Roman" pitchFamily="18" charset="0"/>
              <a:buNone/>
              <a:defRPr/>
            </a:pPr>
            <a:fld id="{5E684549-E54C-4F3B-AF67-CB237B06149F}" type="datetime1">
              <a:rPr lang="de-DE" sz="800">
                <a:latin typeface="Arial" pitchFamily="-65" charset="0"/>
                <a:ea typeface="Arial" pitchFamily="-65" charset="0"/>
                <a:cs typeface="Arial" pitchFamily="-65" charset="0"/>
              </a:rPr>
              <a:pPr algn="ctr" eaLnBrk="0" hangingPunct="0">
                <a:buClr>
                  <a:srgbClr val="000000"/>
                </a:buClr>
                <a:buSzPct val="100000"/>
                <a:buFont typeface="Times New Roman" pitchFamily="18" charset="0"/>
                <a:buNone/>
                <a:defRPr/>
              </a:pPr>
              <a:t>31.01.2013</a:t>
            </a:fld>
            <a:endParaRPr lang="de-DE" sz="800" dirty="0">
              <a:latin typeface="Arial" pitchFamily="-65" charset="0"/>
              <a:ea typeface="Arial" pitchFamily="-65" charset="0"/>
              <a:cs typeface="Arial" pitchFamily="-65" charset="0"/>
            </a:endParaRPr>
          </a:p>
        </p:txBody>
      </p:sp>
      <p:pic>
        <p:nvPicPr>
          <p:cNvPr id="36" name="Grafik 35" descr="Goethe-Logo 080508.wmf"/>
          <p:cNvPicPr>
            <a:picLocks noChangeAspect="1"/>
          </p:cNvPicPr>
          <p:nvPr/>
        </p:nvPicPr>
        <p:blipFill>
          <a:blip r:embed="rId3" cstate="print"/>
          <a:srcRect/>
          <a:stretch>
            <a:fillRect/>
          </a:stretch>
        </p:blipFill>
        <p:spPr bwMode="auto">
          <a:xfrm>
            <a:off x="7847013" y="246063"/>
            <a:ext cx="1152525" cy="627062"/>
          </a:xfrm>
          <a:prstGeom prst="rect">
            <a:avLst/>
          </a:prstGeom>
          <a:noFill/>
          <a:ln w="9525">
            <a:noFill/>
            <a:miter lim="800000"/>
            <a:headEnd/>
            <a:tailEnd/>
          </a:ln>
        </p:spPr>
      </p:pic>
      <p:sp>
        <p:nvSpPr>
          <p:cNvPr id="24584" name="Rectangle 2"/>
          <p:cNvSpPr>
            <a:spLocks noGrp="1" noChangeArrowheads="1"/>
          </p:cNvSpPr>
          <p:nvPr>
            <p:ph type="ctrTitle"/>
          </p:nvPr>
        </p:nvSpPr>
        <p:spPr>
          <a:xfrm>
            <a:off x="685800" y="2130425"/>
            <a:ext cx="7772400" cy="1470025"/>
          </a:xfrm>
        </p:spPr>
        <p:txBody>
          <a:bodyPr/>
          <a:lstStyle>
            <a:lvl1pPr algn="ctr">
              <a:defRPr sz="3200">
                <a:solidFill>
                  <a:schemeClr val="accent1"/>
                </a:solidFill>
                <a:latin typeface="Arial" pitchFamily="-65" charset="0"/>
                <a:cs typeface="Arial" pitchFamily="-65" charset="0"/>
              </a:defRPr>
            </a:lvl1pPr>
          </a:lstStyle>
          <a:p>
            <a:r>
              <a:rPr lang="de-DE" smtClean="0"/>
              <a:t>Titelmasterformat durch Klicken bearbeiten</a:t>
            </a:r>
            <a:endParaRPr lang="de-DE" dirty="0"/>
          </a:p>
        </p:txBody>
      </p:sp>
      <p:sp>
        <p:nvSpPr>
          <p:cNvPr id="9219" name="Rectangle 10"/>
          <p:cNvSpPr>
            <a:spLocks noGrp="1" noChangeArrowheads="1"/>
          </p:cNvSpPr>
          <p:nvPr>
            <p:ph type="body" idx="1"/>
          </p:nvPr>
        </p:nvSpPr>
        <p:spPr>
          <a:xfrm>
            <a:off x="1371600" y="3886200"/>
            <a:ext cx="6400800" cy="1752600"/>
          </a:xfrm>
        </p:spPr>
        <p:txBody>
          <a:bodyPr/>
          <a:lstStyle>
            <a:lvl1pPr marL="0" indent="0" algn="ctr">
              <a:defRPr sz="2000">
                <a:solidFill>
                  <a:schemeClr val="tx1"/>
                </a:solidFill>
                <a:latin typeface="Arial" pitchFamily="-65" charset="0"/>
                <a:cs typeface="Arial" pitchFamily="-65" charset="0"/>
              </a:defRPr>
            </a:lvl1pPr>
          </a:lstStyle>
          <a:p>
            <a:pPr lvl="0"/>
            <a:r>
              <a:rPr lang="de-DE" smtClean="0"/>
              <a:t>Textmasterformate durch Klicken bearbeiten</a:t>
            </a: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Normale Seite">
    <p:spTree>
      <p:nvGrpSpPr>
        <p:cNvPr id="1" name=""/>
        <p:cNvGrpSpPr/>
        <p:nvPr/>
      </p:nvGrpSpPr>
      <p:grpSpPr>
        <a:xfrm>
          <a:off x="0" y="0"/>
          <a:ext cx="0" cy="0"/>
          <a:chOff x="0" y="0"/>
          <a:chExt cx="0" cy="0"/>
        </a:xfrm>
      </p:grpSpPr>
      <p:sp>
        <p:nvSpPr>
          <p:cNvPr id="4" name="Rechteck 3"/>
          <p:cNvSpPr/>
          <p:nvPr/>
        </p:nvSpPr>
        <p:spPr bwMode="gray">
          <a:xfrm>
            <a:off x="1588" y="0"/>
            <a:ext cx="9140825" cy="6572250"/>
          </a:xfrm>
          <a:prstGeom prst="rect">
            <a:avLst/>
          </a:prstGeom>
          <a:solidFill>
            <a:schemeClr val="accent2">
              <a:lumMod val="20000"/>
              <a:lumOff val="80000"/>
            </a:schemeClr>
          </a:solidFill>
          <a:ln w="9525" algn="ctr">
            <a:noFill/>
            <a:miter lim="800000"/>
            <a:headEnd/>
            <a:tailEnd/>
          </a:ln>
          <a:effectLst/>
        </p:spPr>
        <p:txBody>
          <a:bodyPr anchor="ctr" anchorCtr="1"/>
          <a:lstStyle>
            <a:defPPr>
              <a:defRPr lang="en-US"/>
            </a:defPPr>
            <a:lvl1pPr algn="l"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a:lstStyle>
          <a:p>
            <a:pPr algn="ctr" eaLnBrk="0" hangingPunct="0">
              <a:buClr>
                <a:srgbClr val="000000"/>
              </a:buClr>
              <a:buSzPct val="100000"/>
              <a:buFont typeface="Times New Roman" pitchFamily="18" charset="0"/>
              <a:buNone/>
              <a:defRPr/>
            </a:pPr>
            <a:endParaRPr lang="de-DE" sz="1600" b="1" smtClean="0">
              <a:solidFill>
                <a:schemeClr val="bg1"/>
              </a:solidFill>
              <a:ea typeface="Gulim" pitchFamily="34" charset="-127"/>
            </a:endParaRPr>
          </a:p>
        </p:txBody>
      </p:sp>
      <p:pic>
        <p:nvPicPr>
          <p:cNvPr id="5" name="Grafik 11" descr="kopf2.wmf"/>
          <p:cNvPicPr>
            <a:picLocks noChangeAspect="1"/>
          </p:cNvPicPr>
          <p:nvPr/>
        </p:nvPicPr>
        <p:blipFill>
          <a:blip r:embed="rId2" cstate="print"/>
          <a:srcRect/>
          <a:stretch>
            <a:fillRect/>
          </a:stretch>
        </p:blipFill>
        <p:spPr bwMode="auto">
          <a:xfrm>
            <a:off x="0" y="1435100"/>
            <a:ext cx="3514725" cy="5422900"/>
          </a:xfrm>
          <a:prstGeom prst="rect">
            <a:avLst/>
          </a:prstGeom>
          <a:noFill/>
          <a:ln w="9525">
            <a:noFill/>
            <a:miter lim="800000"/>
            <a:headEnd/>
            <a:tailEnd/>
          </a:ln>
        </p:spPr>
      </p:pic>
      <p:grpSp>
        <p:nvGrpSpPr>
          <p:cNvPr id="6" name="Group 4"/>
          <p:cNvGrpSpPr>
            <a:grpSpLocks noChangeAspect="1"/>
          </p:cNvGrpSpPr>
          <p:nvPr/>
        </p:nvGrpSpPr>
        <p:grpSpPr bwMode="auto">
          <a:xfrm rot="5400000">
            <a:off x="-2085181" y="3796507"/>
            <a:ext cx="4495800" cy="322262"/>
            <a:chOff x="101" y="1961"/>
            <a:chExt cx="5558" cy="398"/>
          </a:xfrm>
        </p:grpSpPr>
        <p:sp>
          <p:nvSpPr>
            <p:cNvPr id="7" name="AutoShape 3"/>
            <p:cNvSpPr>
              <a:spLocks noChangeAspect="1" noChangeArrowheads="1" noTextEdit="1"/>
            </p:cNvSpPr>
            <p:nvPr userDrawn="1"/>
          </p:nvSpPr>
          <p:spPr bwMode="auto">
            <a:xfrm>
              <a:off x="101" y="1961"/>
              <a:ext cx="5558" cy="398"/>
            </a:xfrm>
            <a:prstGeom prst="rect">
              <a:avLst/>
            </a:prstGeom>
            <a:no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8" name="Freeform 5"/>
            <p:cNvSpPr>
              <a:spLocks/>
            </p:cNvSpPr>
            <p:nvPr userDrawn="1"/>
          </p:nvSpPr>
          <p:spPr bwMode="auto">
            <a:xfrm>
              <a:off x="101" y="2077"/>
              <a:ext cx="377"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9" name="Freeform 6"/>
            <p:cNvSpPr>
              <a:spLocks/>
            </p:cNvSpPr>
            <p:nvPr userDrawn="1"/>
          </p:nvSpPr>
          <p:spPr bwMode="auto">
            <a:xfrm>
              <a:off x="472" y="2077"/>
              <a:ext cx="375"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0" name="Freeform 7"/>
            <p:cNvSpPr>
              <a:spLocks/>
            </p:cNvSpPr>
            <p:nvPr userDrawn="1"/>
          </p:nvSpPr>
          <p:spPr bwMode="auto">
            <a:xfrm>
              <a:off x="841" y="2077"/>
              <a:ext cx="377" cy="218"/>
            </a:xfrm>
            <a:custGeom>
              <a:avLst/>
              <a:gdLst/>
              <a:ahLst/>
              <a:cxnLst>
                <a:cxn ang="0">
                  <a:pos x="68" y="0"/>
                </a:cxn>
                <a:cxn ang="0">
                  <a:pos x="108" y="164"/>
                </a:cxn>
                <a:cxn ang="0">
                  <a:pos x="154" y="0"/>
                </a:cxn>
                <a:cxn ang="0">
                  <a:pos x="224" y="0"/>
                </a:cxn>
                <a:cxn ang="0">
                  <a:pos x="270" y="164"/>
                </a:cxn>
                <a:cxn ang="0">
                  <a:pos x="312" y="0"/>
                </a:cxn>
                <a:cxn ang="0">
                  <a:pos x="376" y="0"/>
                </a:cxn>
                <a:cxn ang="0">
                  <a:pos x="302" y="218"/>
                </a:cxn>
                <a:cxn ang="0">
                  <a:pos x="232" y="218"/>
                </a:cxn>
                <a:cxn ang="0">
                  <a:pos x="188" y="56"/>
                </a:cxn>
                <a:cxn ang="0">
                  <a:pos x="142" y="218"/>
                </a:cxn>
                <a:cxn ang="0">
                  <a:pos x="70" y="218"/>
                </a:cxn>
                <a:cxn ang="0">
                  <a:pos x="0" y="0"/>
                </a:cxn>
                <a:cxn ang="0">
                  <a:pos x="68" y="0"/>
                </a:cxn>
              </a:cxnLst>
              <a:rect l="0" t="0" r="r" b="b"/>
              <a:pathLst>
                <a:path w="376" h="218">
                  <a:moveTo>
                    <a:pt x="68" y="0"/>
                  </a:moveTo>
                  <a:lnTo>
                    <a:pt x="108" y="164"/>
                  </a:lnTo>
                  <a:lnTo>
                    <a:pt x="154" y="0"/>
                  </a:lnTo>
                  <a:lnTo>
                    <a:pt x="224" y="0"/>
                  </a:lnTo>
                  <a:lnTo>
                    <a:pt x="270" y="164"/>
                  </a:lnTo>
                  <a:lnTo>
                    <a:pt x="312" y="0"/>
                  </a:lnTo>
                  <a:lnTo>
                    <a:pt x="376" y="0"/>
                  </a:lnTo>
                  <a:lnTo>
                    <a:pt x="302" y="218"/>
                  </a:lnTo>
                  <a:lnTo>
                    <a:pt x="232" y="218"/>
                  </a:lnTo>
                  <a:lnTo>
                    <a:pt x="188" y="56"/>
                  </a:lnTo>
                  <a:lnTo>
                    <a:pt x="142" y="218"/>
                  </a:lnTo>
                  <a:lnTo>
                    <a:pt x="7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1" name="Rectangle 8"/>
            <p:cNvSpPr>
              <a:spLocks noChangeArrowheads="1"/>
            </p:cNvSpPr>
            <p:nvPr userDrawn="1"/>
          </p:nvSpPr>
          <p:spPr bwMode="auto">
            <a:xfrm>
              <a:off x="1241" y="2237"/>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2" name="Freeform 9"/>
            <p:cNvSpPr>
              <a:spLocks noEditPoints="1"/>
            </p:cNvSpPr>
            <p:nvPr userDrawn="1"/>
          </p:nvSpPr>
          <p:spPr bwMode="auto">
            <a:xfrm>
              <a:off x="1355" y="2075"/>
              <a:ext cx="216" cy="306"/>
            </a:xfrm>
            <a:custGeom>
              <a:avLst/>
              <a:gdLst/>
              <a:ahLst/>
              <a:cxnLst>
                <a:cxn ang="0">
                  <a:pos x="216" y="2"/>
                </a:cxn>
                <a:cxn ang="0">
                  <a:pos x="214" y="56"/>
                </a:cxn>
                <a:cxn ang="0">
                  <a:pos x="214" y="218"/>
                </a:cxn>
                <a:cxn ang="0">
                  <a:pos x="210" y="244"/>
                </a:cxn>
                <a:cxn ang="0">
                  <a:pos x="202" y="266"/>
                </a:cxn>
                <a:cxn ang="0">
                  <a:pos x="190" y="282"/>
                </a:cxn>
                <a:cxn ang="0">
                  <a:pos x="174" y="292"/>
                </a:cxn>
                <a:cxn ang="0">
                  <a:pos x="138" y="304"/>
                </a:cxn>
                <a:cxn ang="0">
                  <a:pos x="104" y="306"/>
                </a:cxn>
                <a:cxn ang="0">
                  <a:pos x="76" y="304"/>
                </a:cxn>
                <a:cxn ang="0">
                  <a:pos x="46" y="296"/>
                </a:cxn>
                <a:cxn ang="0">
                  <a:pos x="26" y="282"/>
                </a:cxn>
                <a:cxn ang="0">
                  <a:pos x="16" y="268"/>
                </a:cxn>
                <a:cxn ang="0">
                  <a:pos x="10" y="248"/>
                </a:cxn>
                <a:cxn ang="0">
                  <a:pos x="70" y="236"/>
                </a:cxn>
                <a:cxn ang="0">
                  <a:pos x="72" y="244"/>
                </a:cxn>
                <a:cxn ang="0">
                  <a:pos x="80" y="258"/>
                </a:cxn>
                <a:cxn ang="0">
                  <a:pos x="96" y="266"/>
                </a:cxn>
                <a:cxn ang="0">
                  <a:pos x="108" y="266"/>
                </a:cxn>
                <a:cxn ang="0">
                  <a:pos x="134" y="260"/>
                </a:cxn>
                <a:cxn ang="0">
                  <a:pos x="142" y="250"/>
                </a:cxn>
                <a:cxn ang="0">
                  <a:pos x="148" y="238"/>
                </a:cxn>
                <a:cxn ang="0">
                  <a:pos x="150" y="220"/>
                </a:cxn>
                <a:cxn ang="0">
                  <a:pos x="150" y="186"/>
                </a:cxn>
                <a:cxn ang="0">
                  <a:pos x="134" y="202"/>
                </a:cxn>
                <a:cxn ang="0">
                  <a:pos x="120" y="210"/>
                </a:cxn>
                <a:cxn ang="0">
                  <a:pos x="92" y="216"/>
                </a:cxn>
                <a:cxn ang="0">
                  <a:pos x="80" y="216"/>
                </a:cxn>
                <a:cxn ang="0">
                  <a:pos x="60" y="210"/>
                </a:cxn>
                <a:cxn ang="0">
                  <a:pos x="36" y="196"/>
                </a:cxn>
                <a:cxn ang="0">
                  <a:pos x="12" y="166"/>
                </a:cxn>
                <a:cxn ang="0">
                  <a:pos x="2" y="128"/>
                </a:cxn>
                <a:cxn ang="0">
                  <a:pos x="0" y="108"/>
                </a:cxn>
                <a:cxn ang="0">
                  <a:pos x="6" y="68"/>
                </a:cxn>
                <a:cxn ang="0">
                  <a:pos x="22" y="34"/>
                </a:cxn>
                <a:cxn ang="0">
                  <a:pos x="52" y="10"/>
                </a:cxn>
                <a:cxn ang="0">
                  <a:pos x="72" y="2"/>
                </a:cxn>
                <a:cxn ang="0">
                  <a:pos x="94" y="0"/>
                </a:cxn>
                <a:cxn ang="0">
                  <a:pos x="106" y="2"/>
                </a:cxn>
                <a:cxn ang="0">
                  <a:pos x="128" y="8"/>
                </a:cxn>
                <a:cxn ang="0">
                  <a:pos x="148" y="22"/>
                </a:cxn>
                <a:cxn ang="0">
                  <a:pos x="156" y="2"/>
                </a:cxn>
                <a:cxn ang="0">
                  <a:pos x="106" y="172"/>
                </a:cxn>
                <a:cxn ang="0">
                  <a:pos x="114" y="172"/>
                </a:cxn>
                <a:cxn ang="0">
                  <a:pos x="132" y="164"/>
                </a:cxn>
                <a:cxn ang="0">
                  <a:pos x="146" y="144"/>
                </a:cxn>
                <a:cxn ang="0">
                  <a:pos x="150" y="124"/>
                </a:cxn>
                <a:cxn ang="0">
                  <a:pos x="152" y="110"/>
                </a:cxn>
                <a:cxn ang="0">
                  <a:pos x="148" y="78"/>
                </a:cxn>
                <a:cxn ang="0">
                  <a:pos x="138" y="58"/>
                </a:cxn>
                <a:cxn ang="0">
                  <a:pos x="120" y="46"/>
                </a:cxn>
                <a:cxn ang="0">
                  <a:pos x="108" y="44"/>
                </a:cxn>
                <a:cxn ang="0">
                  <a:pos x="90" y="48"/>
                </a:cxn>
                <a:cxn ang="0">
                  <a:pos x="76" y="58"/>
                </a:cxn>
                <a:cxn ang="0">
                  <a:pos x="68" y="78"/>
                </a:cxn>
                <a:cxn ang="0">
                  <a:pos x="64" y="108"/>
                </a:cxn>
                <a:cxn ang="0">
                  <a:pos x="64" y="124"/>
                </a:cxn>
                <a:cxn ang="0">
                  <a:pos x="70" y="144"/>
                </a:cxn>
                <a:cxn ang="0">
                  <a:pos x="82" y="164"/>
                </a:cxn>
                <a:cxn ang="0">
                  <a:pos x="98" y="172"/>
                </a:cxn>
                <a:cxn ang="0">
                  <a:pos x="106" y="172"/>
                </a:cxn>
              </a:cxnLst>
              <a:rect l="0" t="0" r="r" b="b"/>
              <a:pathLst>
                <a:path w="216" h="306">
                  <a:moveTo>
                    <a:pt x="216" y="2"/>
                  </a:moveTo>
                  <a:lnTo>
                    <a:pt x="216" y="2"/>
                  </a:lnTo>
                  <a:lnTo>
                    <a:pt x="214" y="28"/>
                  </a:lnTo>
                  <a:lnTo>
                    <a:pt x="214" y="56"/>
                  </a:lnTo>
                  <a:lnTo>
                    <a:pt x="214" y="218"/>
                  </a:lnTo>
                  <a:lnTo>
                    <a:pt x="214" y="218"/>
                  </a:lnTo>
                  <a:lnTo>
                    <a:pt x="212" y="232"/>
                  </a:lnTo>
                  <a:lnTo>
                    <a:pt x="210" y="244"/>
                  </a:lnTo>
                  <a:lnTo>
                    <a:pt x="206" y="256"/>
                  </a:lnTo>
                  <a:lnTo>
                    <a:pt x="202" y="266"/>
                  </a:lnTo>
                  <a:lnTo>
                    <a:pt x="196" y="274"/>
                  </a:lnTo>
                  <a:lnTo>
                    <a:pt x="190" y="282"/>
                  </a:lnTo>
                  <a:lnTo>
                    <a:pt x="182" y="288"/>
                  </a:lnTo>
                  <a:lnTo>
                    <a:pt x="174" y="292"/>
                  </a:lnTo>
                  <a:lnTo>
                    <a:pt x="158" y="300"/>
                  </a:lnTo>
                  <a:lnTo>
                    <a:pt x="138" y="304"/>
                  </a:lnTo>
                  <a:lnTo>
                    <a:pt x="120" y="306"/>
                  </a:lnTo>
                  <a:lnTo>
                    <a:pt x="104" y="306"/>
                  </a:lnTo>
                  <a:lnTo>
                    <a:pt x="104" y="306"/>
                  </a:lnTo>
                  <a:lnTo>
                    <a:pt x="76" y="304"/>
                  </a:lnTo>
                  <a:lnTo>
                    <a:pt x="62" y="302"/>
                  </a:lnTo>
                  <a:lnTo>
                    <a:pt x="46" y="296"/>
                  </a:lnTo>
                  <a:lnTo>
                    <a:pt x="32" y="288"/>
                  </a:lnTo>
                  <a:lnTo>
                    <a:pt x="26" y="282"/>
                  </a:lnTo>
                  <a:lnTo>
                    <a:pt x="20" y="274"/>
                  </a:lnTo>
                  <a:lnTo>
                    <a:pt x="16" y="268"/>
                  </a:lnTo>
                  <a:lnTo>
                    <a:pt x="12" y="258"/>
                  </a:lnTo>
                  <a:lnTo>
                    <a:pt x="10" y="248"/>
                  </a:lnTo>
                  <a:lnTo>
                    <a:pt x="8" y="236"/>
                  </a:lnTo>
                  <a:lnTo>
                    <a:pt x="70" y="236"/>
                  </a:lnTo>
                  <a:lnTo>
                    <a:pt x="70" y="236"/>
                  </a:lnTo>
                  <a:lnTo>
                    <a:pt x="72" y="244"/>
                  </a:lnTo>
                  <a:lnTo>
                    <a:pt x="76" y="254"/>
                  </a:lnTo>
                  <a:lnTo>
                    <a:pt x="80" y="258"/>
                  </a:lnTo>
                  <a:lnTo>
                    <a:pt x="88" y="262"/>
                  </a:lnTo>
                  <a:lnTo>
                    <a:pt x="96" y="266"/>
                  </a:lnTo>
                  <a:lnTo>
                    <a:pt x="108" y="266"/>
                  </a:lnTo>
                  <a:lnTo>
                    <a:pt x="108" y="266"/>
                  </a:lnTo>
                  <a:lnTo>
                    <a:pt x="122" y="264"/>
                  </a:lnTo>
                  <a:lnTo>
                    <a:pt x="134" y="260"/>
                  </a:lnTo>
                  <a:lnTo>
                    <a:pt x="138" y="256"/>
                  </a:lnTo>
                  <a:lnTo>
                    <a:pt x="142" y="250"/>
                  </a:lnTo>
                  <a:lnTo>
                    <a:pt x="146" y="244"/>
                  </a:lnTo>
                  <a:lnTo>
                    <a:pt x="148" y="238"/>
                  </a:lnTo>
                  <a:lnTo>
                    <a:pt x="148" y="238"/>
                  </a:lnTo>
                  <a:lnTo>
                    <a:pt x="150" y="220"/>
                  </a:lnTo>
                  <a:lnTo>
                    <a:pt x="150" y="186"/>
                  </a:lnTo>
                  <a:lnTo>
                    <a:pt x="150" y="186"/>
                  </a:lnTo>
                  <a:lnTo>
                    <a:pt x="142" y="194"/>
                  </a:lnTo>
                  <a:lnTo>
                    <a:pt x="134" y="202"/>
                  </a:lnTo>
                  <a:lnTo>
                    <a:pt x="128" y="208"/>
                  </a:lnTo>
                  <a:lnTo>
                    <a:pt x="120" y="210"/>
                  </a:lnTo>
                  <a:lnTo>
                    <a:pt x="104" y="214"/>
                  </a:lnTo>
                  <a:lnTo>
                    <a:pt x="92" y="216"/>
                  </a:lnTo>
                  <a:lnTo>
                    <a:pt x="92" y="216"/>
                  </a:lnTo>
                  <a:lnTo>
                    <a:pt x="80" y="216"/>
                  </a:lnTo>
                  <a:lnTo>
                    <a:pt x="70" y="214"/>
                  </a:lnTo>
                  <a:lnTo>
                    <a:pt x="60" y="210"/>
                  </a:lnTo>
                  <a:lnTo>
                    <a:pt x="50" y="206"/>
                  </a:lnTo>
                  <a:lnTo>
                    <a:pt x="36" y="196"/>
                  </a:lnTo>
                  <a:lnTo>
                    <a:pt x="22" y="182"/>
                  </a:lnTo>
                  <a:lnTo>
                    <a:pt x="12" y="166"/>
                  </a:lnTo>
                  <a:lnTo>
                    <a:pt x="6" y="148"/>
                  </a:lnTo>
                  <a:lnTo>
                    <a:pt x="2" y="128"/>
                  </a:lnTo>
                  <a:lnTo>
                    <a:pt x="0" y="108"/>
                  </a:lnTo>
                  <a:lnTo>
                    <a:pt x="0" y="108"/>
                  </a:lnTo>
                  <a:lnTo>
                    <a:pt x="2" y="88"/>
                  </a:lnTo>
                  <a:lnTo>
                    <a:pt x="6" y="68"/>
                  </a:lnTo>
                  <a:lnTo>
                    <a:pt x="12" y="50"/>
                  </a:lnTo>
                  <a:lnTo>
                    <a:pt x="22" y="34"/>
                  </a:lnTo>
                  <a:lnTo>
                    <a:pt x="36" y="20"/>
                  </a:lnTo>
                  <a:lnTo>
                    <a:pt x="52" y="10"/>
                  </a:lnTo>
                  <a:lnTo>
                    <a:pt x="62" y="6"/>
                  </a:lnTo>
                  <a:lnTo>
                    <a:pt x="72" y="2"/>
                  </a:lnTo>
                  <a:lnTo>
                    <a:pt x="82" y="2"/>
                  </a:lnTo>
                  <a:lnTo>
                    <a:pt x="94" y="0"/>
                  </a:lnTo>
                  <a:lnTo>
                    <a:pt x="94" y="0"/>
                  </a:lnTo>
                  <a:lnTo>
                    <a:pt x="106" y="2"/>
                  </a:lnTo>
                  <a:lnTo>
                    <a:pt x="118" y="4"/>
                  </a:lnTo>
                  <a:lnTo>
                    <a:pt x="128" y="8"/>
                  </a:lnTo>
                  <a:lnTo>
                    <a:pt x="136" y="12"/>
                  </a:lnTo>
                  <a:lnTo>
                    <a:pt x="148" y="22"/>
                  </a:lnTo>
                  <a:lnTo>
                    <a:pt x="154" y="32"/>
                  </a:lnTo>
                  <a:lnTo>
                    <a:pt x="156" y="2"/>
                  </a:lnTo>
                  <a:lnTo>
                    <a:pt x="216" y="2"/>
                  </a:lnTo>
                  <a:close/>
                  <a:moveTo>
                    <a:pt x="106" y="172"/>
                  </a:moveTo>
                  <a:lnTo>
                    <a:pt x="106" y="172"/>
                  </a:lnTo>
                  <a:lnTo>
                    <a:pt x="114" y="172"/>
                  </a:lnTo>
                  <a:lnTo>
                    <a:pt x="122" y="170"/>
                  </a:lnTo>
                  <a:lnTo>
                    <a:pt x="132" y="164"/>
                  </a:lnTo>
                  <a:lnTo>
                    <a:pt x="140" y="154"/>
                  </a:lnTo>
                  <a:lnTo>
                    <a:pt x="146" y="144"/>
                  </a:lnTo>
                  <a:lnTo>
                    <a:pt x="148" y="134"/>
                  </a:lnTo>
                  <a:lnTo>
                    <a:pt x="150" y="124"/>
                  </a:lnTo>
                  <a:lnTo>
                    <a:pt x="152" y="110"/>
                  </a:lnTo>
                  <a:lnTo>
                    <a:pt x="152" y="110"/>
                  </a:lnTo>
                  <a:lnTo>
                    <a:pt x="150" y="90"/>
                  </a:lnTo>
                  <a:lnTo>
                    <a:pt x="148" y="78"/>
                  </a:lnTo>
                  <a:lnTo>
                    <a:pt x="144" y="68"/>
                  </a:lnTo>
                  <a:lnTo>
                    <a:pt x="138" y="58"/>
                  </a:lnTo>
                  <a:lnTo>
                    <a:pt x="130" y="50"/>
                  </a:lnTo>
                  <a:lnTo>
                    <a:pt x="120" y="46"/>
                  </a:lnTo>
                  <a:lnTo>
                    <a:pt x="108" y="44"/>
                  </a:lnTo>
                  <a:lnTo>
                    <a:pt x="108" y="44"/>
                  </a:lnTo>
                  <a:lnTo>
                    <a:pt x="98" y="44"/>
                  </a:lnTo>
                  <a:lnTo>
                    <a:pt x="90" y="48"/>
                  </a:lnTo>
                  <a:lnTo>
                    <a:pt x="84" y="52"/>
                  </a:lnTo>
                  <a:lnTo>
                    <a:pt x="76" y="58"/>
                  </a:lnTo>
                  <a:lnTo>
                    <a:pt x="72" y="68"/>
                  </a:lnTo>
                  <a:lnTo>
                    <a:pt x="68" y="78"/>
                  </a:lnTo>
                  <a:lnTo>
                    <a:pt x="64" y="92"/>
                  </a:lnTo>
                  <a:lnTo>
                    <a:pt x="64" y="108"/>
                  </a:lnTo>
                  <a:lnTo>
                    <a:pt x="64" y="108"/>
                  </a:lnTo>
                  <a:lnTo>
                    <a:pt x="64" y="124"/>
                  </a:lnTo>
                  <a:lnTo>
                    <a:pt x="66" y="134"/>
                  </a:lnTo>
                  <a:lnTo>
                    <a:pt x="70" y="144"/>
                  </a:lnTo>
                  <a:lnTo>
                    <a:pt x="74" y="154"/>
                  </a:lnTo>
                  <a:lnTo>
                    <a:pt x="82" y="164"/>
                  </a:lnTo>
                  <a:lnTo>
                    <a:pt x="92" y="170"/>
                  </a:lnTo>
                  <a:lnTo>
                    <a:pt x="98" y="172"/>
                  </a:lnTo>
                  <a:lnTo>
                    <a:pt x="106" y="172"/>
                  </a:lnTo>
                  <a:lnTo>
                    <a:pt x="106" y="172"/>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3" name="Freeform 10"/>
            <p:cNvSpPr>
              <a:spLocks noEditPoints="1"/>
            </p:cNvSpPr>
            <p:nvPr userDrawn="1"/>
          </p:nvSpPr>
          <p:spPr bwMode="auto">
            <a:xfrm>
              <a:off x="1602" y="2071"/>
              <a:ext cx="226" cy="231"/>
            </a:xfrm>
            <a:custGeom>
              <a:avLst/>
              <a:gdLst/>
              <a:ahLst/>
              <a:cxnLst>
                <a:cxn ang="0">
                  <a:pos x="114" y="0"/>
                </a:cxn>
                <a:cxn ang="0">
                  <a:pos x="142" y="4"/>
                </a:cxn>
                <a:cxn ang="0">
                  <a:pos x="164" y="10"/>
                </a:cxn>
                <a:cxn ang="0">
                  <a:pos x="184" y="20"/>
                </a:cxn>
                <a:cxn ang="0">
                  <a:pos x="200" y="36"/>
                </a:cxn>
                <a:cxn ang="0">
                  <a:pos x="220" y="72"/>
                </a:cxn>
                <a:cxn ang="0">
                  <a:pos x="226" y="116"/>
                </a:cxn>
                <a:cxn ang="0">
                  <a:pos x="226" y="138"/>
                </a:cxn>
                <a:cxn ang="0">
                  <a:pos x="212" y="180"/>
                </a:cxn>
                <a:cxn ang="0">
                  <a:pos x="192" y="204"/>
                </a:cxn>
                <a:cxn ang="0">
                  <a:pos x="174" y="218"/>
                </a:cxn>
                <a:cxn ang="0">
                  <a:pos x="152" y="226"/>
                </a:cxn>
                <a:cxn ang="0">
                  <a:pos x="126" y="232"/>
                </a:cxn>
                <a:cxn ang="0">
                  <a:pos x="112" y="232"/>
                </a:cxn>
                <a:cxn ang="0">
                  <a:pos x="68" y="224"/>
                </a:cxn>
                <a:cxn ang="0">
                  <a:pos x="34" y="204"/>
                </a:cxn>
                <a:cxn ang="0">
                  <a:pos x="14" y="178"/>
                </a:cxn>
                <a:cxn ang="0">
                  <a:pos x="6" y="156"/>
                </a:cxn>
                <a:cxn ang="0">
                  <a:pos x="0" y="116"/>
                </a:cxn>
                <a:cxn ang="0">
                  <a:pos x="2" y="96"/>
                </a:cxn>
                <a:cxn ang="0">
                  <a:pos x="14" y="56"/>
                </a:cxn>
                <a:cxn ang="0">
                  <a:pos x="32" y="30"/>
                </a:cxn>
                <a:cxn ang="0">
                  <a:pos x="50" y="18"/>
                </a:cxn>
                <a:cxn ang="0">
                  <a:pos x="72" y="6"/>
                </a:cxn>
                <a:cxn ang="0">
                  <a:pos x="98" y="2"/>
                </a:cxn>
                <a:cxn ang="0">
                  <a:pos x="114" y="0"/>
                </a:cxn>
                <a:cxn ang="0">
                  <a:pos x="114" y="188"/>
                </a:cxn>
                <a:cxn ang="0">
                  <a:pos x="134" y="184"/>
                </a:cxn>
                <a:cxn ang="0">
                  <a:pos x="148" y="172"/>
                </a:cxn>
                <a:cxn ang="0">
                  <a:pos x="158" y="148"/>
                </a:cxn>
                <a:cxn ang="0">
                  <a:pos x="162" y="112"/>
                </a:cxn>
                <a:cxn ang="0">
                  <a:pos x="160" y="90"/>
                </a:cxn>
                <a:cxn ang="0">
                  <a:pos x="154" y="68"/>
                </a:cxn>
                <a:cxn ang="0">
                  <a:pos x="140" y="50"/>
                </a:cxn>
                <a:cxn ang="0">
                  <a:pos x="114" y="44"/>
                </a:cxn>
                <a:cxn ang="0">
                  <a:pos x="106" y="44"/>
                </a:cxn>
                <a:cxn ang="0">
                  <a:pos x="92" y="48"/>
                </a:cxn>
                <a:cxn ang="0">
                  <a:pos x="78" y="62"/>
                </a:cxn>
                <a:cxn ang="0">
                  <a:pos x="70" y="86"/>
                </a:cxn>
                <a:cxn ang="0">
                  <a:pos x="66" y="118"/>
                </a:cxn>
                <a:cxn ang="0">
                  <a:pos x="68" y="134"/>
                </a:cxn>
                <a:cxn ang="0">
                  <a:pos x="74" y="160"/>
                </a:cxn>
                <a:cxn ang="0">
                  <a:pos x="86" y="178"/>
                </a:cxn>
                <a:cxn ang="0">
                  <a:pos x="104" y="186"/>
                </a:cxn>
                <a:cxn ang="0">
                  <a:pos x="114" y="188"/>
                </a:cxn>
              </a:cxnLst>
              <a:rect l="0" t="0" r="r" b="b"/>
              <a:pathLst>
                <a:path w="226" h="232">
                  <a:moveTo>
                    <a:pt x="114" y="0"/>
                  </a:moveTo>
                  <a:lnTo>
                    <a:pt x="114" y="0"/>
                  </a:lnTo>
                  <a:lnTo>
                    <a:pt x="128" y="2"/>
                  </a:lnTo>
                  <a:lnTo>
                    <a:pt x="142" y="4"/>
                  </a:lnTo>
                  <a:lnTo>
                    <a:pt x="154" y="6"/>
                  </a:lnTo>
                  <a:lnTo>
                    <a:pt x="164" y="10"/>
                  </a:lnTo>
                  <a:lnTo>
                    <a:pt x="176" y="14"/>
                  </a:lnTo>
                  <a:lnTo>
                    <a:pt x="184" y="20"/>
                  </a:lnTo>
                  <a:lnTo>
                    <a:pt x="192" y="28"/>
                  </a:lnTo>
                  <a:lnTo>
                    <a:pt x="200" y="36"/>
                  </a:lnTo>
                  <a:lnTo>
                    <a:pt x="212" y="52"/>
                  </a:lnTo>
                  <a:lnTo>
                    <a:pt x="220" y="72"/>
                  </a:lnTo>
                  <a:lnTo>
                    <a:pt x="226" y="92"/>
                  </a:lnTo>
                  <a:lnTo>
                    <a:pt x="226" y="116"/>
                  </a:lnTo>
                  <a:lnTo>
                    <a:pt x="226" y="116"/>
                  </a:lnTo>
                  <a:lnTo>
                    <a:pt x="226" y="138"/>
                  </a:lnTo>
                  <a:lnTo>
                    <a:pt x="220" y="160"/>
                  </a:lnTo>
                  <a:lnTo>
                    <a:pt x="212" y="180"/>
                  </a:lnTo>
                  <a:lnTo>
                    <a:pt x="200" y="196"/>
                  </a:lnTo>
                  <a:lnTo>
                    <a:pt x="192" y="204"/>
                  </a:lnTo>
                  <a:lnTo>
                    <a:pt x="184" y="212"/>
                  </a:lnTo>
                  <a:lnTo>
                    <a:pt x="174" y="218"/>
                  </a:lnTo>
                  <a:lnTo>
                    <a:pt x="164" y="222"/>
                  </a:lnTo>
                  <a:lnTo>
                    <a:pt x="152" y="226"/>
                  </a:lnTo>
                  <a:lnTo>
                    <a:pt x="140" y="230"/>
                  </a:lnTo>
                  <a:lnTo>
                    <a:pt x="126" y="232"/>
                  </a:lnTo>
                  <a:lnTo>
                    <a:pt x="112" y="232"/>
                  </a:lnTo>
                  <a:lnTo>
                    <a:pt x="112" y="232"/>
                  </a:lnTo>
                  <a:lnTo>
                    <a:pt x="90" y="230"/>
                  </a:lnTo>
                  <a:lnTo>
                    <a:pt x="68" y="224"/>
                  </a:lnTo>
                  <a:lnTo>
                    <a:pt x="50" y="216"/>
                  </a:lnTo>
                  <a:lnTo>
                    <a:pt x="34" y="204"/>
                  </a:lnTo>
                  <a:lnTo>
                    <a:pt x="20" y="186"/>
                  </a:lnTo>
                  <a:lnTo>
                    <a:pt x="14" y="178"/>
                  </a:lnTo>
                  <a:lnTo>
                    <a:pt x="10" y="168"/>
                  </a:lnTo>
                  <a:lnTo>
                    <a:pt x="6" y="156"/>
                  </a:lnTo>
                  <a:lnTo>
                    <a:pt x="4" y="144"/>
                  </a:lnTo>
                  <a:lnTo>
                    <a:pt x="0" y="116"/>
                  </a:lnTo>
                  <a:lnTo>
                    <a:pt x="0" y="116"/>
                  </a:lnTo>
                  <a:lnTo>
                    <a:pt x="2" y="96"/>
                  </a:lnTo>
                  <a:lnTo>
                    <a:pt x="6" y="76"/>
                  </a:lnTo>
                  <a:lnTo>
                    <a:pt x="14" y="56"/>
                  </a:lnTo>
                  <a:lnTo>
                    <a:pt x="26" y="40"/>
                  </a:lnTo>
                  <a:lnTo>
                    <a:pt x="32" y="30"/>
                  </a:lnTo>
                  <a:lnTo>
                    <a:pt x="40" y="24"/>
                  </a:lnTo>
                  <a:lnTo>
                    <a:pt x="50" y="18"/>
                  </a:lnTo>
                  <a:lnTo>
                    <a:pt x="60" y="12"/>
                  </a:lnTo>
                  <a:lnTo>
                    <a:pt x="72" y="6"/>
                  </a:lnTo>
                  <a:lnTo>
                    <a:pt x="84" y="4"/>
                  </a:lnTo>
                  <a:lnTo>
                    <a:pt x="98" y="2"/>
                  </a:lnTo>
                  <a:lnTo>
                    <a:pt x="114" y="0"/>
                  </a:lnTo>
                  <a:lnTo>
                    <a:pt x="114" y="0"/>
                  </a:lnTo>
                  <a:close/>
                  <a:moveTo>
                    <a:pt x="114" y="188"/>
                  </a:moveTo>
                  <a:lnTo>
                    <a:pt x="114" y="188"/>
                  </a:lnTo>
                  <a:lnTo>
                    <a:pt x="124" y="186"/>
                  </a:lnTo>
                  <a:lnTo>
                    <a:pt x="134" y="184"/>
                  </a:lnTo>
                  <a:lnTo>
                    <a:pt x="142" y="178"/>
                  </a:lnTo>
                  <a:lnTo>
                    <a:pt x="148" y="172"/>
                  </a:lnTo>
                  <a:lnTo>
                    <a:pt x="154" y="162"/>
                  </a:lnTo>
                  <a:lnTo>
                    <a:pt x="158" y="148"/>
                  </a:lnTo>
                  <a:lnTo>
                    <a:pt x="160" y="132"/>
                  </a:lnTo>
                  <a:lnTo>
                    <a:pt x="162" y="112"/>
                  </a:lnTo>
                  <a:lnTo>
                    <a:pt x="162" y="112"/>
                  </a:lnTo>
                  <a:lnTo>
                    <a:pt x="160" y="90"/>
                  </a:lnTo>
                  <a:lnTo>
                    <a:pt x="158" y="78"/>
                  </a:lnTo>
                  <a:lnTo>
                    <a:pt x="154" y="68"/>
                  </a:lnTo>
                  <a:lnTo>
                    <a:pt x="148" y="58"/>
                  </a:lnTo>
                  <a:lnTo>
                    <a:pt x="140" y="50"/>
                  </a:lnTo>
                  <a:lnTo>
                    <a:pt x="128" y="46"/>
                  </a:lnTo>
                  <a:lnTo>
                    <a:pt x="114" y="44"/>
                  </a:lnTo>
                  <a:lnTo>
                    <a:pt x="114" y="44"/>
                  </a:lnTo>
                  <a:lnTo>
                    <a:pt x="106" y="44"/>
                  </a:lnTo>
                  <a:lnTo>
                    <a:pt x="98" y="46"/>
                  </a:lnTo>
                  <a:lnTo>
                    <a:pt x="92" y="48"/>
                  </a:lnTo>
                  <a:lnTo>
                    <a:pt x="86" y="52"/>
                  </a:lnTo>
                  <a:lnTo>
                    <a:pt x="78" y="62"/>
                  </a:lnTo>
                  <a:lnTo>
                    <a:pt x="72" y="72"/>
                  </a:lnTo>
                  <a:lnTo>
                    <a:pt x="70" y="86"/>
                  </a:lnTo>
                  <a:lnTo>
                    <a:pt x="68" y="98"/>
                  </a:lnTo>
                  <a:lnTo>
                    <a:pt x="66" y="118"/>
                  </a:lnTo>
                  <a:lnTo>
                    <a:pt x="66" y="118"/>
                  </a:lnTo>
                  <a:lnTo>
                    <a:pt x="68" y="134"/>
                  </a:lnTo>
                  <a:lnTo>
                    <a:pt x="70" y="148"/>
                  </a:lnTo>
                  <a:lnTo>
                    <a:pt x="74" y="160"/>
                  </a:lnTo>
                  <a:lnTo>
                    <a:pt x="78" y="170"/>
                  </a:lnTo>
                  <a:lnTo>
                    <a:pt x="86" y="178"/>
                  </a:lnTo>
                  <a:lnTo>
                    <a:pt x="94" y="184"/>
                  </a:lnTo>
                  <a:lnTo>
                    <a:pt x="104" y="186"/>
                  </a:lnTo>
                  <a:lnTo>
                    <a:pt x="114" y="188"/>
                  </a:lnTo>
                  <a:lnTo>
                    <a:pt x="114" y="188"/>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4" name="Freeform 11"/>
            <p:cNvSpPr>
              <a:spLocks noEditPoints="1"/>
            </p:cNvSpPr>
            <p:nvPr userDrawn="1"/>
          </p:nvSpPr>
          <p:spPr bwMode="auto">
            <a:xfrm>
              <a:off x="1830" y="2069"/>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0"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0"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5" name="Freeform 12"/>
            <p:cNvSpPr>
              <a:spLocks/>
            </p:cNvSpPr>
            <p:nvPr userDrawn="1"/>
          </p:nvSpPr>
          <p:spPr bwMode="auto">
            <a:xfrm>
              <a:off x="2060" y="2012"/>
              <a:ext cx="159" cy="286"/>
            </a:xfrm>
            <a:custGeom>
              <a:avLst/>
              <a:gdLst/>
              <a:ahLst/>
              <a:cxnLst>
                <a:cxn ang="0">
                  <a:pos x="156" y="280"/>
                </a:cxn>
                <a:cxn ang="0">
                  <a:pos x="156" y="280"/>
                </a:cxn>
                <a:cxn ang="0">
                  <a:pos x="128" y="284"/>
                </a:cxn>
                <a:cxn ang="0">
                  <a:pos x="108" y="286"/>
                </a:cxn>
                <a:cxn ang="0">
                  <a:pos x="108"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6" y="238"/>
                </a:cxn>
                <a:cxn ang="0">
                  <a:pos x="136" y="238"/>
                </a:cxn>
                <a:cxn ang="0">
                  <a:pos x="156" y="238"/>
                </a:cxn>
                <a:cxn ang="0">
                  <a:pos x="156" y="280"/>
                </a:cxn>
              </a:cxnLst>
              <a:rect l="0" t="0" r="r" b="b"/>
              <a:pathLst>
                <a:path w="158" h="286">
                  <a:moveTo>
                    <a:pt x="156" y="280"/>
                  </a:moveTo>
                  <a:lnTo>
                    <a:pt x="156" y="280"/>
                  </a:lnTo>
                  <a:lnTo>
                    <a:pt x="128" y="284"/>
                  </a:lnTo>
                  <a:lnTo>
                    <a:pt x="108" y="286"/>
                  </a:lnTo>
                  <a:lnTo>
                    <a:pt x="108"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6" y="238"/>
                  </a:lnTo>
                  <a:lnTo>
                    <a:pt x="136"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6" name="Freeform 13"/>
            <p:cNvSpPr>
              <a:spLocks/>
            </p:cNvSpPr>
            <p:nvPr userDrawn="1"/>
          </p:nvSpPr>
          <p:spPr bwMode="auto">
            <a:xfrm>
              <a:off x="2223" y="1983"/>
              <a:ext cx="204" cy="312"/>
            </a:xfrm>
            <a:custGeom>
              <a:avLst/>
              <a:gdLst/>
              <a:ahLst/>
              <a:cxnLst>
                <a:cxn ang="0">
                  <a:pos x="0" y="0"/>
                </a:cxn>
                <a:cxn ang="0">
                  <a:pos x="64" y="0"/>
                </a:cxn>
                <a:cxn ang="0">
                  <a:pos x="64" y="124"/>
                </a:cxn>
                <a:cxn ang="0">
                  <a:pos x="64" y="124"/>
                </a:cxn>
                <a:cxn ang="0">
                  <a:pos x="70" y="114"/>
                </a:cxn>
                <a:cxn ang="0">
                  <a:pos x="82" y="104"/>
                </a:cxn>
                <a:cxn ang="0">
                  <a:pos x="92" y="98"/>
                </a:cxn>
                <a:cxn ang="0">
                  <a:pos x="102" y="94"/>
                </a:cxn>
                <a:cxn ang="0">
                  <a:pos x="112" y="92"/>
                </a:cxn>
                <a:cxn ang="0">
                  <a:pos x="126" y="90"/>
                </a:cxn>
                <a:cxn ang="0">
                  <a:pos x="126" y="90"/>
                </a:cxn>
                <a:cxn ang="0">
                  <a:pos x="138" y="92"/>
                </a:cxn>
                <a:cxn ang="0">
                  <a:pos x="148" y="94"/>
                </a:cxn>
                <a:cxn ang="0">
                  <a:pos x="158" y="96"/>
                </a:cxn>
                <a:cxn ang="0">
                  <a:pos x="166" y="100"/>
                </a:cxn>
                <a:cxn ang="0">
                  <a:pos x="180" y="110"/>
                </a:cxn>
                <a:cxn ang="0">
                  <a:pos x="190" y="120"/>
                </a:cxn>
                <a:cxn ang="0">
                  <a:pos x="190" y="120"/>
                </a:cxn>
                <a:cxn ang="0">
                  <a:pos x="196" y="130"/>
                </a:cxn>
                <a:cxn ang="0">
                  <a:pos x="200" y="144"/>
                </a:cxn>
                <a:cxn ang="0">
                  <a:pos x="204" y="160"/>
                </a:cxn>
                <a:cxn ang="0">
                  <a:pos x="204" y="180"/>
                </a:cxn>
                <a:cxn ang="0">
                  <a:pos x="204" y="312"/>
                </a:cxn>
                <a:cxn ang="0">
                  <a:pos x="140" y="312"/>
                </a:cxn>
                <a:cxn ang="0">
                  <a:pos x="140" y="182"/>
                </a:cxn>
                <a:cxn ang="0">
                  <a:pos x="140" y="182"/>
                </a:cxn>
                <a:cxn ang="0">
                  <a:pos x="140" y="168"/>
                </a:cxn>
                <a:cxn ang="0">
                  <a:pos x="140" y="162"/>
                </a:cxn>
                <a:cxn ang="0">
                  <a:pos x="136" y="154"/>
                </a:cxn>
                <a:cxn ang="0">
                  <a:pos x="132" y="146"/>
                </a:cxn>
                <a:cxn ang="0">
                  <a:pos x="126" y="140"/>
                </a:cxn>
                <a:cxn ang="0">
                  <a:pos x="116" y="136"/>
                </a:cxn>
                <a:cxn ang="0">
                  <a:pos x="106" y="134"/>
                </a:cxn>
                <a:cxn ang="0">
                  <a:pos x="106" y="134"/>
                </a:cxn>
                <a:cxn ang="0">
                  <a:pos x="90" y="136"/>
                </a:cxn>
                <a:cxn ang="0">
                  <a:pos x="84" y="140"/>
                </a:cxn>
                <a:cxn ang="0">
                  <a:pos x="78" y="144"/>
                </a:cxn>
                <a:cxn ang="0">
                  <a:pos x="72" y="150"/>
                </a:cxn>
                <a:cxn ang="0">
                  <a:pos x="68" y="158"/>
                </a:cxn>
                <a:cxn ang="0">
                  <a:pos x="66" y="166"/>
                </a:cxn>
                <a:cxn ang="0">
                  <a:pos x="64" y="178"/>
                </a:cxn>
                <a:cxn ang="0">
                  <a:pos x="64" y="312"/>
                </a:cxn>
                <a:cxn ang="0">
                  <a:pos x="0" y="312"/>
                </a:cxn>
                <a:cxn ang="0">
                  <a:pos x="0" y="0"/>
                </a:cxn>
              </a:cxnLst>
              <a:rect l="0" t="0" r="r" b="b"/>
              <a:pathLst>
                <a:path w="204" h="312">
                  <a:moveTo>
                    <a:pt x="0" y="0"/>
                  </a:moveTo>
                  <a:lnTo>
                    <a:pt x="64" y="0"/>
                  </a:lnTo>
                  <a:lnTo>
                    <a:pt x="64" y="124"/>
                  </a:lnTo>
                  <a:lnTo>
                    <a:pt x="64" y="124"/>
                  </a:lnTo>
                  <a:lnTo>
                    <a:pt x="70" y="114"/>
                  </a:lnTo>
                  <a:lnTo>
                    <a:pt x="82" y="104"/>
                  </a:lnTo>
                  <a:lnTo>
                    <a:pt x="92" y="98"/>
                  </a:lnTo>
                  <a:lnTo>
                    <a:pt x="102" y="94"/>
                  </a:lnTo>
                  <a:lnTo>
                    <a:pt x="112" y="92"/>
                  </a:lnTo>
                  <a:lnTo>
                    <a:pt x="126" y="90"/>
                  </a:lnTo>
                  <a:lnTo>
                    <a:pt x="126" y="90"/>
                  </a:lnTo>
                  <a:lnTo>
                    <a:pt x="138" y="92"/>
                  </a:lnTo>
                  <a:lnTo>
                    <a:pt x="148" y="94"/>
                  </a:lnTo>
                  <a:lnTo>
                    <a:pt x="158" y="96"/>
                  </a:lnTo>
                  <a:lnTo>
                    <a:pt x="166" y="100"/>
                  </a:lnTo>
                  <a:lnTo>
                    <a:pt x="180" y="110"/>
                  </a:lnTo>
                  <a:lnTo>
                    <a:pt x="190" y="120"/>
                  </a:lnTo>
                  <a:lnTo>
                    <a:pt x="190" y="120"/>
                  </a:lnTo>
                  <a:lnTo>
                    <a:pt x="196" y="130"/>
                  </a:lnTo>
                  <a:lnTo>
                    <a:pt x="200" y="144"/>
                  </a:lnTo>
                  <a:lnTo>
                    <a:pt x="204" y="160"/>
                  </a:lnTo>
                  <a:lnTo>
                    <a:pt x="204" y="180"/>
                  </a:lnTo>
                  <a:lnTo>
                    <a:pt x="204" y="312"/>
                  </a:lnTo>
                  <a:lnTo>
                    <a:pt x="140" y="312"/>
                  </a:lnTo>
                  <a:lnTo>
                    <a:pt x="140" y="182"/>
                  </a:lnTo>
                  <a:lnTo>
                    <a:pt x="140" y="182"/>
                  </a:lnTo>
                  <a:lnTo>
                    <a:pt x="140" y="168"/>
                  </a:lnTo>
                  <a:lnTo>
                    <a:pt x="140" y="162"/>
                  </a:lnTo>
                  <a:lnTo>
                    <a:pt x="136" y="154"/>
                  </a:lnTo>
                  <a:lnTo>
                    <a:pt x="132" y="146"/>
                  </a:lnTo>
                  <a:lnTo>
                    <a:pt x="126" y="140"/>
                  </a:lnTo>
                  <a:lnTo>
                    <a:pt x="116" y="136"/>
                  </a:lnTo>
                  <a:lnTo>
                    <a:pt x="106" y="134"/>
                  </a:lnTo>
                  <a:lnTo>
                    <a:pt x="106" y="134"/>
                  </a:lnTo>
                  <a:lnTo>
                    <a:pt x="90" y="136"/>
                  </a:lnTo>
                  <a:lnTo>
                    <a:pt x="84" y="140"/>
                  </a:lnTo>
                  <a:lnTo>
                    <a:pt x="78" y="144"/>
                  </a:lnTo>
                  <a:lnTo>
                    <a:pt x="72" y="150"/>
                  </a:lnTo>
                  <a:lnTo>
                    <a:pt x="68" y="158"/>
                  </a:lnTo>
                  <a:lnTo>
                    <a:pt x="66" y="166"/>
                  </a:lnTo>
                  <a:lnTo>
                    <a:pt x="64" y="178"/>
                  </a:lnTo>
                  <a:lnTo>
                    <a:pt x="64" y="312"/>
                  </a:lnTo>
                  <a:lnTo>
                    <a:pt x="0" y="312"/>
                  </a:lnTo>
                  <a:lnTo>
                    <a:pt x="0"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7" name="Freeform 14"/>
            <p:cNvSpPr>
              <a:spLocks noEditPoints="1"/>
            </p:cNvSpPr>
            <p:nvPr userDrawn="1"/>
          </p:nvSpPr>
          <p:spPr bwMode="auto">
            <a:xfrm>
              <a:off x="2462" y="2047"/>
              <a:ext cx="206" cy="233"/>
            </a:xfrm>
            <a:custGeom>
              <a:avLst/>
              <a:gdLst/>
              <a:ahLst/>
              <a:cxnLst>
                <a:cxn ang="0">
                  <a:pos x="62" y="134"/>
                </a:cxn>
                <a:cxn ang="0">
                  <a:pos x="64" y="158"/>
                </a:cxn>
                <a:cxn ang="0">
                  <a:pos x="72" y="176"/>
                </a:cxn>
                <a:cxn ang="0">
                  <a:pos x="92"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6"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4" y="6"/>
                </a:cxn>
                <a:cxn ang="0">
                  <a:pos x="166" y="18"/>
                </a:cxn>
                <a:cxn ang="0">
                  <a:pos x="186" y="40"/>
                </a:cxn>
                <a:cxn ang="0">
                  <a:pos x="194" y="54"/>
                </a:cxn>
                <a:cxn ang="0">
                  <a:pos x="204"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2" y="190"/>
                  </a:lnTo>
                  <a:lnTo>
                    <a:pt x="106" y="192"/>
                  </a:lnTo>
                  <a:lnTo>
                    <a:pt x="106" y="192"/>
                  </a:lnTo>
                  <a:lnTo>
                    <a:pt x="118" y="190"/>
                  </a:lnTo>
                  <a:lnTo>
                    <a:pt x="128"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4" y="214"/>
                  </a:lnTo>
                  <a:lnTo>
                    <a:pt x="168" y="220"/>
                  </a:lnTo>
                  <a:lnTo>
                    <a:pt x="150" y="228"/>
                  </a:lnTo>
                  <a:lnTo>
                    <a:pt x="128" y="232"/>
                  </a:lnTo>
                  <a:lnTo>
                    <a:pt x="106" y="234"/>
                  </a:lnTo>
                  <a:lnTo>
                    <a:pt x="106" y="234"/>
                  </a:lnTo>
                  <a:lnTo>
                    <a:pt x="88" y="234"/>
                  </a:lnTo>
                  <a:lnTo>
                    <a:pt x="68" y="230"/>
                  </a:lnTo>
                  <a:lnTo>
                    <a:pt x="58" y="226"/>
                  </a:lnTo>
                  <a:lnTo>
                    <a:pt x="48" y="222"/>
                  </a:lnTo>
                  <a:lnTo>
                    <a:pt x="38" y="216"/>
                  </a:lnTo>
                  <a:lnTo>
                    <a:pt x="28" y="208"/>
                  </a:lnTo>
                  <a:lnTo>
                    <a:pt x="28" y="208"/>
                  </a:lnTo>
                  <a:lnTo>
                    <a:pt x="22"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4" y="6"/>
                  </a:lnTo>
                  <a:lnTo>
                    <a:pt x="156" y="12"/>
                  </a:lnTo>
                  <a:lnTo>
                    <a:pt x="166" y="18"/>
                  </a:lnTo>
                  <a:lnTo>
                    <a:pt x="178" y="28"/>
                  </a:lnTo>
                  <a:lnTo>
                    <a:pt x="186" y="40"/>
                  </a:lnTo>
                  <a:lnTo>
                    <a:pt x="194" y="54"/>
                  </a:lnTo>
                  <a:lnTo>
                    <a:pt x="194" y="54"/>
                  </a:lnTo>
                  <a:lnTo>
                    <a:pt x="200" y="64"/>
                  </a:lnTo>
                  <a:lnTo>
                    <a:pt x="204" y="76"/>
                  </a:lnTo>
                  <a:lnTo>
                    <a:pt x="208"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8" name="Rectangle 15"/>
            <p:cNvSpPr>
              <a:spLocks noChangeArrowheads="1"/>
            </p:cNvSpPr>
            <p:nvPr userDrawn="1"/>
          </p:nvSpPr>
          <p:spPr bwMode="auto">
            <a:xfrm>
              <a:off x="2688" y="2114"/>
              <a:ext cx="108" cy="4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9" name="Freeform 16"/>
            <p:cNvSpPr>
              <a:spLocks/>
            </p:cNvSpPr>
            <p:nvPr userDrawn="1"/>
          </p:nvSpPr>
          <p:spPr bwMode="auto">
            <a:xfrm>
              <a:off x="2825" y="2036"/>
              <a:ext cx="208" cy="225"/>
            </a:xfrm>
            <a:custGeom>
              <a:avLst/>
              <a:gdLst/>
              <a:ahLst/>
              <a:cxnLst>
                <a:cxn ang="0">
                  <a:pos x="64" y="0"/>
                </a:cxn>
                <a:cxn ang="0">
                  <a:pos x="64" y="130"/>
                </a:cxn>
                <a:cxn ang="0">
                  <a:pos x="64" y="130"/>
                </a:cxn>
                <a:cxn ang="0">
                  <a:pos x="64" y="146"/>
                </a:cxn>
                <a:cxn ang="0">
                  <a:pos x="66" y="154"/>
                </a:cxn>
                <a:cxn ang="0">
                  <a:pos x="68" y="162"/>
                </a:cxn>
                <a:cxn ang="0">
                  <a:pos x="72" y="168"/>
                </a:cxn>
                <a:cxn ang="0">
                  <a:pos x="78" y="174"/>
                </a:cxn>
                <a:cxn ang="0">
                  <a:pos x="88" y="176"/>
                </a:cxn>
                <a:cxn ang="0">
                  <a:pos x="98" y="178"/>
                </a:cxn>
                <a:cxn ang="0">
                  <a:pos x="98" y="178"/>
                </a:cxn>
                <a:cxn ang="0">
                  <a:pos x="112" y="176"/>
                </a:cxn>
                <a:cxn ang="0">
                  <a:pos x="122" y="172"/>
                </a:cxn>
                <a:cxn ang="0">
                  <a:pos x="130" y="166"/>
                </a:cxn>
                <a:cxn ang="0">
                  <a:pos x="134" y="158"/>
                </a:cxn>
                <a:cxn ang="0">
                  <a:pos x="138" y="148"/>
                </a:cxn>
                <a:cxn ang="0">
                  <a:pos x="138" y="136"/>
                </a:cxn>
                <a:cxn ang="0">
                  <a:pos x="140" y="110"/>
                </a:cxn>
                <a:cxn ang="0">
                  <a:pos x="140" y="0"/>
                </a:cxn>
                <a:cxn ang="0">
                  <a:pos x="206" y="0"/>
                </a:cxn>
                <a:cxn ang="0">
                  <a:pos x="206" y="144"/>
                </a:cxn>
                <a:cxn ang="0">
                  <a:pos x="206" y="144"/>
                </a:cxn>
                <a:cxn ang="0">
                  <a:pos x="206" y="202"/>
                </a:cxn>
                <a:cxn ang="0">
                  <a:pos x="206" y="202"/>
                </a:cxn>
                <a:cxn ang="0">
                  <a:pos x="208" y="218"/>
                </a:cxn>
                <a:cxn ang="0">
                  <a:pos x="146" y="218"/>
                </a:cxn>
                <a:cxn ang="0">
                  <a:pos x="144" y="190"/>
                </a:cxn>
                <a:cxn ang="0">
                  <a:pos x="144" y="190"/>
                </a:cxn>
                <a:cxn ang="0">
                  <a:pos x="136" y="198"/>
                </a:cxn>
                <a:cxn ang="0">
                  <a:pos x="124" y="210"/>
                </a:cxn>
                <a:cxn ang="0">
                  <a:pos x="116" y="216"/>
                </a:cxn>
                <a:cxn ang="0">
                  <a:pos x="106" y="220"/>
                </a:cxn>
                <a:cxn ang="0">
                  <a:pos x="94" y="222"/>
                </a:cxn>
                <a:cxn ang="0">
                  <a:pos x="80" y="224"/>
                </a:cxn>
                <a:cxn ang="0">
                  <a:pos x="80" y="224"/>
                </a:cxn>
                <a:cxn ang="0">
                  <a:pos x="68" y="224"/>
                </a:cxn>
                <a:cxn ang="0">
                  <a:pos x="58" y="222"/>
                </a:cxn>
                <a:cxn ang="0">
                  <a:pos x="40" y="214"/>
                </a:cxn>
                <a:cxn ang="0">
                  <a:pos x="24" y="206"/>
                </a:cxn>
                <a:cxn ang="0">
                  <a:pos x="14" y="194"/>
                </a:cxn>
                <a:cxn ang="0">
                  <a:pos x="14" y="194"/>
                </a:cxn>
                <a:cxn ang="0">
                  <a:pos x="8" y="188"/>
                </a:cxn>
                <a:cxn ang="0">
                  <a:pos x="6" y="180"/>
                </a:cxn>
                <a:cxn ang="0">
                  <a:pos x="2" y="162"/>
                </a:cxn>
                <a:cxn ang="0">
                  <a:pos x="0" y="146"/>
                </a:cxn>
                <a:cxn ang="0">
                  <a:pos x="0" y="136"/>
                </a:cxn>
                <a:cxn ang="0">
                  <a:pos x="0" y="0"/>
                </a:cxn>
                <a:cxn ang="0">
                  <a:pos x="64" y="0"/>
                </a:cxn>
              </a:cxnLst>
              <a:rect l="0" t="0" r="r" b="b"/>
              <a:pathLst>
                <a:path w="208" h="224">
                  <a:moveTo>
                    <a:pt x="64" y="0"/>
                  </a:moveTo>
                  <a:lnTo>
                    <a:pt x="64" y="130"/>
                  </a:lnTo>
                  <a:lnTo>
                    <a:pt x="64" y="130"/>
                  </a:lnTo>
                  <a:lnTo>
                    <a:pt x="64" y="146"/>
                  </a:lnTo>
                  <a:lnTo>
                    <a:pt x="66" y="154"/>
                  </a:lnTo>
                  <a:lnTo>
                    <a:pt x="68" y="162"/>
                  </a:lnTo>
                  <a:lnTo>
                    <a:pt x="72" y="168"/>
                  </a:lnTo>
                  <a:lnTo>
                    <a:pt x="78" y="174"/>
                  </a:lnTo>
                  <a:lnTo>
                    <a:pt x="88" y="176"/>
                  </a:lnTo>
                  <a:lnTo>
                    <a:pt x="98" y="178"/>
                  </a:lnTo>
                  <a:lnTo>
                    <a:pt x="98" y="178"/>
                  </a:lnTo>
                  <a:lnTo>
                    <a:pt x="112" y="176"/>
                  </a:lnTo>
                  <a:lnTo>
                    <a:pt x="122" y="172"/>
                  </a:lnTo>
                  <a:lnTo>
                    <a:pt x="130" y="166"/>
                  </a:lnTo>
                  <a:lnTo>
                    <a:pt x="134" y="158"/>
                  </a:lnTo>
                  <a:lnTo>
                    <a:pt x="138" y="148"/>
                  </a:lnTo>
                  <a:lnTo>
                    <a:pt x="138" y="136"/>
                  </a:lnTo>
                  <a:lnTo>
                    <a:pt x="140" y="110"/>
                  </a:lnTo>
                  <a:lnTo>
                    <a:pt x="140" y="0"/>
                  </a:lnTo>
                  <a:lnTo>
                    <a:pt x="206" y="0"/>
                  </a:lnTo>
                  <a:lnTo>
                    <a:pt x="206" y="144"/>
                  </a:lnTo>
                  <a:lnTo>
                    <a:pt x="206" y="144"/>
                  </a:lnTo>
                  <a:lnTo>
                    <a:pt x="206" y="202"/>
                  </a:lnTo>
                  <a:lnTo>
                    <a:pt x="206" y="202"/>
                  </a:lnTo>
                  <a:lnTo>
                    <a:pt x="208" y="218"/>
                  </a:lnTo>
                  <a:lnTo>
                    <a:pt x="146" y="218"/>
                  </a:lnTo>
                  <a:lnTo>
                    <a:pt x="144" y="190"/>
                  </a:lnTo>
                  <a:lnTo>
                    <a:pt x="144" y="190"/>
                  </a:lnTo>
                  <a:lnTo>
                    <a:pt x="136" y="198"/>
                  </a:lnTo>
                  <a:lnTo>
                    <a:pt x="124" y="210"/>
                  </a:lnTo>
                  <a:lnTo>
                    <a:pt x="116" y="216"/>
                  </a:lnTo>
                  <a:lnTo>
                    <a:pt x="106" y="220"/>
                  </a:lnTo>
                  <a:lnTo>
                    <a:pt x="94" y="222"/>
                  </a:lnTo>
                  <a:lnTo>
                    <a:pt x="80" y="224"/>
                  </a:lnTo>
                  <a:lnTo>
                    <a:pt x="80" y="224"/>
                  </a:lnTo>
                  <a:lnTo>
                    <a:pt x="68" y="224"/>
                  </a:lnTo>
                  <a:lnTo>
                    <a:pt x="58" y="222"/>
                  </a:lnTo>
                  <a:lnTo>
                    <a:pt x="40" y="214"/>
                  </a:lnTo>
                  <a:lnTo>
                    <a:pt x="24" y="206"/>
                  </a:lnTo>
                  <a:lnTo>
                    <a:pt x="14" y="194"/>
                  </a:lnTo>
                  <a:lnTo>
                    <a:pt x="14" y="194"/>
                  </a:lnTo>
                  <a:lnTo>
                    <a:pt x="8" y="188"/>
                  </a:lnTo>
                  <a:lnTo>
                    <a:pt x="6" y="180"/>
                  </a:lnTo>
                  <a:lnTo>
                    <a:pt x="2" y="162"/>
                  </a:lnTo>
                  <a:lnTo>
                    <a:pt x="0" y="146"/>
                  </a:lnTo>
                  <a:lnTo>
                    <a:pt x="0" y="136"/>
                  </a:lnTo>
                  <a:lnTo>
                    <a:pt x="0" y="0"/>
                  </a:lnTo>
                  <a:lnTo>
                    <a:pt x="64"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0" name="Freeform 17"/>
            <p:cNvSpPr>
              <a:spLocks/>
            </p:cNvSpPr>
            <p:nvPr userDrawn="1"/>
          </p:nvSpPr>
          <p:spPr bwMode="auto">
            <a:xfrm>
              <a:off x="3074" y="2036"/>
              <a:ext cx="208" cy="225"/>
            </a:xfrm>
            <a:custGeom>
              <a:avLst/>
              <a:gdLst/>
              <a:ahLst/>
              <a:cxnLst>
                <a:cxn ang="0">
                  <a:pos x="2" y="44"/>
                </a:cxn>
                <a:cxn ang="0">
                  <a:pos x="2" y="44"/>
                </a:cxn>
                <a:cxn ang="0">
                  <a:pos x="2" y="30"/>
                </a:cxn>
                <a:cxn ang="0">
                  <a:pos x="0" y="6"/>
                </a:cxn>
                <a:cxn ang="0">
                  <a:pos x="62" y="6"/>
                </a:cxn>
                <a:cxn ang="0">
                  <a:pos x="64" y="38"/>
                </a:cxn>
                <a:cxn ang="0">
                  <a:pos x="64" y="38"/>
                </a:cxn>
                <a:cxn ang="0">
                  <a:pos x="70" y="28"/>
                </a:cxn>
                <a:cxn ang="0">
                  <a:pos x="76" y="22"/>
                </a:cxn>
                <a:cxn ang="0">
                  <a:pos x="84" y="16"/>
                </a:cxn>
                <a:cxn ang="0">
                  <a:pos x="94" y="10"/>
                </a:cxn>
                <a:cxn ang="0">
                  <a:pos x="104" y="4"/>
                </a:cxn>
                <a:cxn ang="0">
                  <a:pos x="118" y="2"/>
                </a:cxn>
                <a:cxn ang="0">
                  <a:pos x="134" y="0"/>
                </a:cxn>
                <a:cxn ang="0">
                  <a:pos x="134" y="0"/>
                </a:cxn>
                <a:cxn ang="0">
                  <a:pos x="150" y="0"/>
                </a:cxn>
                <a:cxn ang="0">
                  <a:pos x="162" y="4"/>
                </a:cxn>
                <a:cxn ang="0">
                  <a:pos x="174" y="8"/>
                </a:cxn>
                <a:cxn ang="0">
                  <a:pos x="182" y="14"/>
                </a:cxn>
                <a:cxn ang="0">
                  <a:pos x="190" y="22"/>
                </a:cxn>
                <a:cxn ang="0">
                  <a:pos x="194" y="28"/>
                </a:cxn>
                <a:cxn ang="0">
                  <a:pos x="202" y="40"/>
                </a:cxn>
                <a:cxn ang="0">
                  <a:pos x="202" y="40"/>
                </a:cxn>
                <a:cxn ang="0">
                  <a:pos x="204" y="52"/>
                </a:cxn>
                <a:cxn ang="0">
                  <a:pos x="206" y="64"/>
                </a:cxn>
                <a:cxn ang="0">
                  <a:pos x="208" y="106"/>
                </a:cxn>
                <a:cxn ang="0">
                  <a:pos x="208" y="224"/>
                </a:cxn>
                <a:cxn ang="0">
                  <a:pos x="142" y="224"/>
                </a:cxn>
                <a:cxn ang="0">
                  <a:pos x="142" y="88"/>
                </a:cxn>
                <a:cxn ang="0">
                  <a:pos x="142" y="88"/>
                </a:cxn>
                <a:cxn ang="0">
                  <a:pos x="142" y="76"/>
                </a:cxn>
                <a:cxn ang="0">
                  <a:pos x="138" y="64"/>
                </a:cxn>
                <a:cxn ang="0">
                  <a:pos x="138" y="64"/>
                </a:cxn>
                <a:cxn ang="0">
                  <a:pos x="134" y="58"/>
                </a:cxn>
                <a:cxn ang="0">
                  <a:pos x="128" y="52"/>
                </a:cxn>
                <a:cxn ang="0">
                  <a:pos x="118" y="48"/>
                </a:cxn>
                <a:cxn ang="0">
                  <a:pos x="108" y="46"/>
                </a:cxn>
                <a:cxn ang="0">
                  <a:pos x="108" y="46"/>
                </a:cxn>
                <a:cxn ang="0">
                  <a:pos x="98" y="48"/>
                </a:cxn>
                <a:cxn ang="0">
                  <a:pos x="88" y="50"/>
                </a:cxn>
                <a:cxn ang="0">
                  <a:pos x="80" y="56"/>
                </a:cxn>
                <a:cxn ang="0">
                  <a:pos x="74" y="62"/>
                </a:cxn>
                <a:cxn ang="0">
                  <a:pos x="74" y="62"/>
                </a:cxn>
                <a:cxn ang="0">
                  <a:pos x="72" y="68"/>
                </a:cxn>
                <a:cxn ang="0">
                  <a:pos x="68" y="76"/>
                </a:cxn>
                <a:cxn ang="0">
                  <a:pos x="68" y="84"/>
                </a:cxn>
                <a:cxn ang="0">
                  <a:pos x="66" y="96"/>
                </a:cxn>
                <a:cxn ang="0">
                  <a:pos x="66" y="224"/>
                </a:cxn>
                <a:cxn ang="0">
                  <a:pos x="2" y="224"/>
                </a:cxn>
                <a:cxn ang="0">
                  <a:pos x="2" y="44"/>
                </a:cxn>
              </a:cxnLst>
              <a:rect l="0" t="0" r="r" b="b"/>
              <a:pathLst>
                <a:path w="208" h="224">
                  <a:moveTo>
                    <a:pt x="2" y="44"/>
                  </a:moveTo>
                  <a:lnTo>
                    <a:pt x="2" y="44"/>
                  </a:lnTo>
                  <a:lnTo>
                    <a:pt x="2" y="30"/>
                  </a:lnTo>
                  <a:lnTo>
                    <a:pt x="0" y="6"/>
                  </a:lnTo>
                  <a:lnTo>
                    <a:pt x="62" y="6"/>
                  </a:lnTo>
                  <a:lnTo>
                    <a:pt x="64" y="38"/>
                  </a:lnTo>
                  <a:lnTo>
                    <a:pt x="64" y="38"/>
                  </a:lnTo>
                  <a:lnTo>
                    <a:pt x="70" y="28"/>
                  </a:lnTo>
                  <a:lnTo>
                    <a:pt x="76" y="22"/>
                  </a:lnTo>
                  <a:lnTo>
                    <a:pt x="84" y="16"/>
                  </a:lnTo>
                  <a:lnTo>
                    <a:pt x="94" y="10"/>
                  </a:lnTo>
                  <a:lnTo>
                    <a:pt x="104" y="4"/>
                  </a:lnTo>
                  <a:lnTo>
                    <a:pt x="118" y="2"/>
                  </a:lnTo>
                  <a:lnTo>
                    <a:pt x="134" y="0"/>
                  </a:lnTo>
                  <a:lnTo>
                    <a:pt x="134" y="0"/>
                  </a:lnTo>
                  <a:lnTo>
                    <a:pt x="150" y="0"/>
                  </a:lnTo>
                  <a:lnTo>
                    <a:pt x="162" y="4"/>
                  </a:lnTo>
                  <a:lnTo>
                    <a:pt x="174" y="8"/>
                  </a:lnTo>
                  <a:lnTo>
                    <a:pt x="182" y="14"/>
                  </a:lnTo>
                  <a:lnTo>
                    <a:pt x="190" y="22"/>
                  </a:lnTo>
                  <a:lnTo>
                    <a:pt x="194" y="28"/>
                  </a:lnTo>
                  <a:lnTo>
                    <a:pt x="202" y="40"/>
                  </a:lnTo>
                  <a:lnTo>
                    <a:pt x="202" y="40"/>
                  </a:lnTo>
                  <a:lnTo>
                    <a:pt x="204" y="52"/>
                  </a:lnTo>
                  <a:lnTo>
                    <a:pt x="206" y="64"/>
                  </a:lnTo>
                  <a:lnTo>
                    <a:pt x="208" y="106"/>
                  </a:lnTo>
                  <a:lnTo>
                    <a:pt x="208" y="224"/>
                  </a:lnTo>
                  <a:lnTo>
                    <a:pt x="142" y="224"/>
                  </a:lnTo>
                  <a:lnTo>
                    <a:pt x="142" y="88"/>
                  </a:lnTo>
                  <a:lnTo>
                    <a:pt x="142" y="88"/>
                  </a:lnTo>
                  <a:lnTo>
                    <a:pt x="142" y="76"/>
                  </a:lnTo>
                  <a:lnTo>
                    <a:pt x="138" y="64"/>
                  </a:lnTo>
                  <a:lnTo>
                    <a:pt x="138" y="64"/>
                  </a:lnTo>
                  <a:lnTo>
                    <a:pt x="134" y="58"/>
                  </a:lnTo>
                  <a:lnTo>
                    <a:pt x="128" y="52"/>
                  </a:lnTo>
                  <a:lnTo>
                    <a:pt x="118" y="48"/>
                  </a:lnTo>
                  <a:lnTo>
                    <a:pt x="108" y="46"/>
                  </a:lnTo>
                  <a:lnTo>
                    <a:pt x="108" y="46"/>
                  </a:lnTo>
                  <a:lnTo>
                    <a:pt x="98" y="48"/>
                  </a:lnTo>
                  <a:lnTo>
                    <a:pt x="88" y="50"/>
                  </a:lnTo>
                  <a:lnTo>
                    <a:pt x="80" y="56"/>
                  </a:lnTo>
                  <a:lnTo>
                    <a:pt x="74" y="62"/>
                  </a:lnTo>
                  <a:lnTo>
                    <a:pt x="74" y="62"/>
                  </a:lnTo>
                  <a:lnTo>
                    <a:pt x="72" y="68"/>
                  </a:lnTo>
                  <a:lnTo>
                    <a:pt x="68" y="76"/>
                  </a:lnTo>
                  <a:lnTo>
                    <a:pt x="68" y="84"/>
                  </a:lnTo>
                  <a:lnTo>
                    <a:pt x="66" y="96"/>
                  </a:lnTo>
                  <a:lnTo>
                    <a:pt x="66" y="224"/>
                  </a:lnTo>
                  <a:lnTo>
                    <a:pt x="2" y="224"/>
                  </a:lnTo>
                  <a:lnTo>
                    <a:pt x="2" y="4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1" name="Freeform 18"/>
            <p:cNvSpPr>
              <a:spLocks noEditPoints="1"/>
            </p:cNvSpPr>
            <p:nvPr userDrawn="1"/>
          </p:nvSpPr>
          <p:spPr bwMode="auto">
            <a:xfrm>
              <a:off x="3324" y="1961"/>
              <a:ext cx="69" cy="312"/>
            </a:xfrm>
            <a:custGeom>
              <a:avLst/>
              <a:gdLst/>
              <a:ahLst/>
              <a:cxnLst>
                <a:cxn ang="0">
                  <a:pos x="0" y="0"/>
                </a:cxn>
                <a:cxn ang="0">
                  <a:pos x="70" y="0"/>
                </a:cxn>
                <a:cxn ang="0">
                  <a:pos x="70" y="56"/>
                </a:cxn>
                <a:cxn ang="0">
                  <a:pos x="0" y="56"/>
                </a:cxn>
                <a:cxn ang="0">
                  <a:pos x="0" y="0"/>
                </a:cxn>
                <a:cxn ang="0">
                  <a:pos x="2" y="94"/>
                </a:cxn>
                <a:cxn ang="0">
                  <a:pos x="66" y="94"/>
                </a:cxn>
                <a:cxn ang="0">
                  <a:pos x="66" y="312"/>
                </a:cxn>
                <a:cxn ang="0">
                  <a:pos x="2" y="312"/>
                </a:cxn>
                <a:cxn ang="0">
                  <a:pos x="2" y="94"/>
                </a:cxn>
              </a:cxnLst>
              <a:rect l="0" t="0" r="r" b="b"/>
              <a:pathLst>
                <a:path w="70" h="312">
                  <a:moveTo>
                    <a:pt x="0" y="0"/>
                  </a:moveTo>
                  <a:lnTo>
                    <a:pt x="70" y="0"/>
                  </a:lnTo>
                  <a:lnTo>
                    <a:pt x="70"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2" name="Freeform 19"/>
            <p:cNvSpPr>
              <a:spLocks/>
            </p:cNvSpPr>
            <p:nvPr userDrawn="1"/>
          </p:nvSpPr>
          <p:spPr bwMode="auto">
            <a:xfrm>
              <a:off x="3408" y="2055"/>
              <a:ext cx="230" cy="218"/>
            </a:xfrm>
            <a:custGeom>
              <a:avLst/>
              <a:gdLst/>
              <a:ahLst/>
              <a:cxnLst>
                <a:cxn ang="0">
                  <a:pos x="68" y="0"/>
                </a:cxn>
                <a:cxn ang="0">
                  <a:pos x="118" y="148"/>
                </a:cxn>
                <a:cxn ang="0">
                  <a:pos x="168" y="0"/>
                </a:cxn>
                <a:cxn ang="0">
                  <a:pos x="230" y="0"/>
                </a:cxn>
                <a:cxn ang="0">
                  <a:pos x="150" y="218"/>
                </a:cxn>
                <a:cxn ang="0">
                  <a:pos x="80" y="218"/>
                </a:cxn>
                <a:cxn ang="0">
                  <a:pos x="0" y="0"/>
                </a:cxn>
                <a:cxn ang="0">
                  <a:pos x="68" y="0"/>
                </a:cxn>
              </a:cxnLst>
              <a:rect l="0" t="0" r="r" b="b"/>
              <a:pathLst>
                <a:path w="230" h="218">
                  <a:moveTo>
                    <a:pt x="68" y="0"/>
                  </a:moveTo>
                  <a:lnTo>
                    <a:pt x="118" y="148"/>
                  </a:lnTo>
                  <a:lnTo>
                    <a:pt x="168" y="0"/>
                  </a:lnTo>
                  <a:lnTo>
                    <a:pt x="230" y="0"/>
                  </a:lnTo>
                  <a:lnTo>
                    <a:pt x="150" y="218"/>
                  </a:lnTo>
                  <a:lnTo>
                    <a:pt x="8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3" name="Freeform 20"/>
            <p:cNvSpPr>
              <a:spLocks noEditPoints="1"/>
            </p:cNvSpPr>
            <p:nvPr userDrawn="1"/>
          </p:nvSpPr>
          <p:spPr bwMode="auto">
            <a:xfrm>
              <a:off x="3647" y="2047"/>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2"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2"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4" name="Freeform 21"/>
            <p:cNvSpPr>
              <a:spLocks/>
            </p:cNvSpPr>
            <p:nvPr userDrawn="1"/>
          </p:nvSpPr>
          <p:spPr bwMode="auto">
            <a:xfrm>
              <a:off x="3881" y="2032"/>
              <a:ext cx="135" cy="220"/>
            </a:xfrm>
            <a:custGeom>
              <a:avLst/>
              <a:gdLst/>
              <a:ahLst/>
              <a:cxnLst>
                <a:cxn ang="0">
                  <a:pos x="2" y="56"/>
                </a:cxn>
                <a:cxn ang="0">
                  <a:pos x="2" y="56"/>
                </a:cxn>
                <a:cxn ang="0">
                  <a:pos x="0" y="2"/>
                </a:cxn>
                <a:cxn ang="0">
                  <a:pos x="60" y="2"/>
                </a:cxn>
                <a:cxn ang="0">
                  <a:pos x="60" y="42"/>
                </a:cxn>
                <a:cxn ang="0">
                  <a:pos x="60" y="42"/>
                </a:cxn>
                <a:cxn ang="0">
                  <a:pos x="68" y="28"/>
                </a:cxn>
                <a:cxn ang="0">
                  <a:pos x="74" y="20"/>
                </a:cxn>
                <a:cxn ang="0">
                  <a:pos x="82" y="14"/>
                </a:cxn>
                <a:cxn ang="0">
                  <a:pos x="92" y="8"/>
                </a:cxn>
                <a:cxn ang="0">
                  <a:pos x="102" y="4"/>
                </a:cxn>
                <a:cxn ang="0">
                  <a:pos x="118" y="0"/>
                </a:cxn>
                <a:cxn ang="0">
                  <a:pos x="136" y="0"/>
                </a:cxn>
                <a:cxn ang="0">
                  <a:pos x="136" y="58"/>
                </a:cxn>
                <a:cxn ang="0">
                  <a:pos x="136" y="58"/>
                </a:cxn>
                <a:cxn ang="0">
                  <a:pos x="114" y="58"/>
                </a:cxn>
                <a:cxn ang="0">
                  <a:pos x="98" y="60"/>
                </a:cxn>
                <a:cxn ang="0">
                  <a:pos x="86" y="66"/>
                </a:cxn>
                <a:cxn ang="0">
                  <a:pos x="76" y="72"/>
                </a:cxn>
                <a:cxn ang="0">
                  <a:pos x="72" y="82"/>
                </a:cxn>
                <a:cxn ang="0">
                  <a:pos x="68" y="92"/>
                </a:cxn>
                <a:cxn ang="0">
                  <a:pos x="66" y="102"/>
                </a:cxn>
                <a:cxn ang="0">
                  <a:pos x="66" y="112"/>
                </a:cxn>
                <a:cxn ang="0">
                  <a:pos x="66" y="220"/>
                </a:cxn>
                <a:cxn ang="0">
                  <a:pos x="2" y="220"/>
                </a:cxn>
                <a:cxn ang="0">
                  <a:pos x="2" y="56"/>
                </a:cxn>
              </a:cxnLst>
              <a:rect l="0" t="0" r="r" b="b"/>
              <a:pathLst>
                <a:path w="136" h="220">
                  <a:moveTo>
                    <a:pt x="2" y="56"/>
                  </a:moveTo>
                  <a:lnTo>
                    <a:pt x="2" y="56"/>
                  </a:lnTo>
                  <a:lnTo>
                    <a:pt x="0" y="2"/>
                  </a:lnTo>
                  <a:lnTo>
                    <a:pt x="60" y="2"/>
                  </a:lnTo>
                  <a:lnTo>
                    <a:pt x="60" y="42"/>
                  </a:lnTo>
                  <a:lnTo>
                    <a:pt x="60" y="42"/>
                  </a:lnTo>
                  <a:lnTo>
                    <a:pt x="68" y="28"/>
                  </a:lnTo>
                  <a:lnTo>
                    <a:pt x="74" y="20"/>
                  </a:lnTo>
                  <a:lnTo>
                    <a:pt x="82" y="14"/>
                  </a:lnTo>
                  <a:lnTo>
                    <a:pt x="92" y="8"/>
                  </a:lnTo>
                  <a:lnTo>
                    <a:pt x="102" y="4"/>
                  </a:lnTo>
                  <a:lnTo>
                    <a:pt x="118" y="0"/>
                  </a:lnTo>
                  <a:lnTo>
                    <a:pt x="136" y="0"/>
                  </a:lnTo>
                  <a:lnTo>
                    <a:pt x="136" y="58"/>
                  </a:lnTo>
                  <a:lnTo>
                    <a:pt x="136" y="58"/>
                  </a:lnTo>
                  <a:lnTo>
                    <a:pt x="114" y="58"/>
                  </a:lnTo>
                  <a:lnTo>
                    <a:pt x="98" y="60"/>
                  </a:lnTo>
                  <a:lnTo>
                    <a:pt x="86" y="66"/>
                  </a:lnTo>
                  <a:lnTo>
                    <a:pt x="76" y="72"/>
                  </a:lnTo>
                  <a:lnTo>
                    <a:pt x="72" y="82"/>
                  </a:lnTo>
                  <a:lnTo>
                    <a:pt x="68" y="92"/>
                  </a:lnTo>
                  <a:lnTo>
                    <a:pt x="66" y="102"/>
                  </a:lnTo>
                  <a:lnTo>
                    <a:pt x="66" y="112"/>
                  </a:lnTo>
                  <a:lnTo>
                    <a:pt x="66" y="220"/>
                  </a:lnTo>
                  <a:lnTo>
                    <a:pt x="2" y="220"/>
                  </a:lnTo>
                  <a:lnTo>
                    <a:pt x="2" y="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5" name="Freeform 22"/>
            <p:cNvSpPr>
              <a:spLocks/>
            </p:cNvSpPr>
            <p:nvPr userDrawn="1"/>
          </p:nvSpPr>
          <p:spPr bwMode="auto">
            <a:xfrm>
              <a:off x="4020" y="2049"/>
              <a:ext cx="192" cy="229"/>
            </a:xfrm>
            <a:custGeom>
              <a:avLst/>
              <a:gdLst/>
              <a:ahLst/>
              <a:cxnLst>
                <a:cxn ang="0">
                  <a:pos x="60" y="160"/>
                </a:cxn>
                <a:cxn ang="0">
                  <a:pos x="66" y="176"/>
                </a:cxn>
                <a:cxn ang="0">
                  <a:pos x="74" y="186"/>
                </a:cxn>
                <a:cxn ang="0">
                  <a:pos x="88" y="190"/>
                </a:cxn>
                <a:cxn ang="0">
                  <a:pos x="98" y="190"/>
                </a:cxn>
                <a:cxn ang="0">
                  <a:pos x="112" y="188"/>
                </a:cxn>
                <a:cxn ang="0">
                  <a:pos x="122" y="182"/>
                </a:cxn>
                <a:cxn ang="0">
                  <a:pos x="130" y="164"/>
                </a:cxn>
                <a:cxn ang="0">
                  <a:pos x="130" y="158"/>
                </a:cxn>
                <a:cxn ang="0">
                  <a:pos x="116" y="146"/>
                </a:cxn>
                <a:cxn ang="0">
                  <a:pos x="60" y="130"/>
                </a:cxn>
                <a:cxn ang="0">
                  <a:pos x="44" y="124"/>
                </a:cxn>
                <a:cxn ang="0">
                  <a:pos x="26" y="114"/>
                </a:cxn>
                <a:cxn ang="0">
                  <a:pos x="12" y="96"/>
                </a:cxn>
                <a:cxn ang="0">
                  <a:pos x="6" y="68"/>
                </a:cxn>
                <a:cxn ang="0">
                  <a:pos x="8" y="54"/>
                </a:cxn>
                <a:cxn ang="0">
                  <a:pos x="20" y="28"/>
                </a:cxn>
                <a:cxn ang="0">
                  <a:pos x="46" y="12"/>
                </a:cxn>
                <a:cxn ang="0">
                  <a:pos x="80" y="2"/>
                </a:cxn>
                <a:cxn ang="0">
                  <a:pos x="102" y="0"/>
                </a:cxn>
                <a:cxn ang="0">
                  <a:pos x="132" y="4"/>
                </a:cxn>
                <a:cxn ang="0">
                  <a:pos x="158" y="16"/>
                </a:cxn>
                <a:cxn ang="0">
                  <a:pos x="176" y="36"/>
                </a:cxn>
                <a:cxn ang="0">
                  <a:pos x="184" y="66"/>
                </a:cxn>
                <a:cxn ang="0">
                  <a:pos x="126" y="66"/>
                </a:cxn>
                <a:cxn ang="0">
                  <a:pos x="122" y="50"/>
                </a:cxn>
                <a:cxn ang="0">
                  <a:pos x="114" y="44"/>
                </a:cxn>
                <a:cxn ang="0">
                  <a:pos x="94" y="40"/>
                </a:cxn>
                <a:cxn ang="0">
                  <a:pos x="82" y="40"/>
                </a:cxn>
                <a:cxn ang="0">
                  <a:pos x="66" y="52"/>
                </a:cxn>
                <a:cxn ang="0">
                  <a:pos x="64" y="60"/>
                </a:cxn>
                <a:cxn ang="0">
                  <a:pos x="66" y="70"/>
                </a:cxn>
                <a:cxn ang="0">
                  <a:pos x="82" y="80"/>
                </a:cxn>
                <a:cxn ang="0">
                  <a:pos x="134" y="94"/>
                </a:cxn>
                <a:cxn ang="0">
                  <a:pos x="148" y="98"/>
                </a:cxn>
                <a:cxn ang="0">
                  <a:pos x="170" y="110"/>
                </a:cxn>
                <a:cxn ang="0">
                  <a:pos x="184" y="126"/>
                </a:cxn>
                <a:cxn ang="0">
                  <a:pos x="190" y="144"/>
                </a:cxn>
                <a:cxn ang="0">
                  <a:pos x="192" y="156"/>
                </a:cxn>
                <a:cxn ang="0">
                  <a:pos x="186" y="182"/>
                </a:cxn>
                <a:cxn ang="0">
                  <a:pos x="168" y="208"/>
                </a:cxn>
                <a:cxn ang="0">
                  <a:pos x="136" y="224"/>
                </a:cxn>
                <a:cxn ang="0">
                  <a:pos x="92" y="230"/>
                </a:cxn>
                <a:cxn ang="0">
                  <a:pos x="70" y="230"/>
                </a:cxn>
                <a:cxn ang="0">
                  <a:pos x="42" y="222"/>
                </a:cxn>
                <a:cxn ang="0">
                  <a:pos x="24" y="210"/>
                </a:cxn>
                <a:cxn ang="0">
                  <a:pos x="16" y="204"/>
                </a:cxn>
                <a:cxn ang="0">
                  <a:pos x="4" y="180"/>
                </a:cxn>
                <a:cxn ang="0">
                  <a:pos x="0" y="160"/>
                </a:cxn>
              </a:cxnLst>
              <a:rect l="0" t="0" r="r" b="b"/>
              <a:pathLst>
                <a:path w="192" h="230">
                  <a:moveTo>
                    <a:pt x="60" y="160"/>
                  </a:moveTo>
                  <a:lnTo>
                    <a:pt x="60" y="160"/>
                  </a:lnTo>
                  <a:lnTo>
                    <a:pt x="64" y="172"/>
                  </a:lnTo>
                  <a:lnTo>
                    <a:pt x="66" y="176"/>
                  </a:lnTo>
                  <a:lnTo>
                    <a:pt x="70" y="182"/>
                  </a:lnTo>
                  <a:lnTo>
                    <a:pt x="74" y="186"/>
                  </a:lnTo>
                  <a:lnTo>
                    <a:pt x="80" y="188"/>
                  </a:lnTo>
                  <a:lnTo>
                    <a:pt x="88" y="190"/>
                  </a:lnTo>
                  <a:lnTo>
                    <a:pt x="98" y="190"/>
                  </a:lnTo>
                  <a:lnTo>
                    <a:pt x="98" y="190"/>
                  </a:lnTo>
                  <a:lnTo>
                    <a:pt x="106" y="190"/>
                  </a:lnTo>
                  <a:lnTo>
                    <a:pt x="112" y="188"/>
                  </a:lnTo>
                  <a:lnTo>
                    <a:pt x="118" y="186"/>
                  </a:lnTo>
                  <a:lnTo>
                    <a:pt x="122" y="182"/>
                  </a:lnTo>
                  <a:lnTo>
                    <a:pt x="128" y="174"/>
                  </a:lnTo>
                  <a:lnTo>
                    <a:pt x="130" y="164"/>
                  </a:lnTo>
                  <a:lnTo>
                    <a:pt x="130" y="164"/>
                  </a:lnTo>
                  <a:lnTo>
                    <a:pt x="130" y="158"/>
                  </a:lnTo>
                  <a:lnTo>
                    <a:pt x="126" y="152"/>
                  </a:lnTo>
                  <a:lnTo>
                    <a:pt x="116" y="146"/>
                  </a:lnTo>
                  <a:lnTo>
                    <a:pt x="100" y="140"/>
                  </a:lnTo>
                  <a:lnTo>
                    <a:pt x="60" y="130"/>
                  </a:lnTo>
                  <a:lnTo>
                    <a:pt x="60" y="130"/>
                  </a:lnTo>
                  <a:lnTo>
                    <a:pt x="44" y="124"/>
                  </a:lnTo>
                  <a:lnTo>
                    <a:pt x="36" y="120"/>
                  </a:lnTo>
                  <a:lnTo>
                    <a:pt x="26" y="114"/>
                  </a:lnTo>
                  <a:lnTo>
                    <a:pt x="18" y="106"/>
                  </a:lnTo>
                  <a:lnTo>
                    <a:pt x="12" y="96"/>
                  </a:lnTo>
                  <a:lnTo>
                    <a:pt x="8" y="84"/>
                  </a:lnTo>
                  <a:lnTo>
                    <a:pt x="6" y="68"/>
                  </a:lnTo>
                  <a:lnTo>
                    <a:pt x="6" y="68"/>
                  </a:lnTo>
                  <a:lnTo>
                    <a:pt x="8" y="54"/>
                  </a:lnTo>
                  <a:lnTo>
                    <a:pt x="12" y="40"/>
                  </a:lnTo>
                  <a:lnTo>
                    <a:pt x="20" y="28"/>
                  </a:lnTo>
                  <a:lnTo>
                    <a:pt x="32" y="18"/>
                  </a:lnTo>
                  <a:lnTo>
                    <a:pt x="46" y="12"/>
                  </a:lnTo>
                  <a:lnTo>
                    <a:pt x="62" y="6"/>
                  </a:lnTo>
                  <a:lnTo>
                    <a:pt x="80" y="2"/>
                  </a:lnTo>
                  <a:lnTo>
                    <a:pt x="102" y="0"/>
                  </a:lnTo>
                  <a:lnTo>
                    <a:pt x="102" y="0"/>
                  </a:lnTo>
                  <a:lnTo>
                    <a:pt x="118" y="2"/>
                  </a:lnTo>
                  <a:lnTo>
                    <a:pt x="132" y="4"/>
                  </a:lnTo>
                  <a:lnTo>
                    <a:pt x="146" y="10"/>
                  </a:lnTo>
                  <a:lnTo>
                    <a:pt x="158" y="16"/>
                  </a:lnTo>
                  <a:lnTo>
                    <a:pt x="168" y="26"/>
                  </a:lnTo>
                  <a:lnTo>
                    <a:pt x="176" y="36"/>
                  </a:lnTo>
                  <a:lnTo>
                    <a:pt x="182" y="50"/>
                  </a:lnTo>
                  <a:lnTo>
                    <a:pt x="184" y="66"/>
                  </a:lnTo>
                  <a:lnTo>
                    <a:pt x="126" y="66"/>
                  </a:lnTo>
                  <a:lnTo>
                    <a:pt x="126" y="66"/>
                  </a:lnTo>
                  <a:lnTo>
                    <a:pt x="124" y="58"/>
                  </a:lnTo>
                  <a:lnTo>
                    <a:pt x="122" y="50"/>
                  </a:lnTo>
                  <a:lnTo>
                    <a:pt x="118" y="46"/>
                  </a:lnTo>
                  <a:lnTo>
                    <a:pt x="114" y="44"/>
                  </a:lnTo>
                  <a:lnTo>
                    <a:pt x="104" y="40"/>
                  </a:lnTo>
                  <a:lnTo>
                    <a:pt x="94" y="40"/>
                  </a:lnTo>
                  <a:lnTo>
                    <a:pt x="94" y="40"/>
                  </a:lnTo>
                  <a:lnTo>
                    <a:pt x="82" y="40"/>
                  </a:lnTo>
                  <a:lnTo>
                    <a:pt x="74" y="44"/>
                  </a:lnTo>
                  <a:lnTo>
                    <a:pt x="66" y="52"/>
                  </a:lnTo>
                  <a:lnTo>
                    <a:pt x="64" y="56"/>
                  </a:lnTo>
                  <a:lnTo>
                    <a:pt x="64" y="60"/>
                  </a:lnTo>
                  <a:lnTo>
                    <a:pt x="64" y="60"/>
                  </a:lnTo>
                  <a:lnTo>
                    <a:pt x="66" y="70"/>
                  </a:lnTo>
                  <a:lnTo>
                    <a:pt x="72" y="76"/>
                  </a:lnTo>
                  <a:lnTo>
                    <a:pt x="82" y="80"/>
                  </a:lnTo>
                  <a:lnTo>
                    <a:pt x="94" y="84"/>
                  </a:lnTo>
                  <a:lnTo>
                    <a:pt x="134" y="94"/>
                  </a:lnTo>
                  <a:lnTo>
                    <a:pt x="134" y="94"/>
                  </a:lnTo>
                  <a:lnTo>
                    <a:pt x="148" y="98"/>
                  </a:lnTo>
                  <a:lnTo>
                    <a:pt x="160" y="104"/>
                  </a:lnTo>
                  <a:lnTo>
                    <a:pt x="170" y="110"/>
                  </a:lnTo>
                  <a:lnTo>
                    <a:pt x="178" y="118"/>
                  </a:lnTo>
                  <a:lnTo>
                    <a:pt x="184" y="126"/>
                  </a:lnTo>
                  <a:lnTo>
                    <a:pt x="188" y="134"/>
                  </a:lnTo>
                  <a:lnTo>
                    <a:pt x="190" y="144"/>
                  </a:lnTo>
                  <a:lnTo>
                    <a:pt x="192" y="156"/>
                  </a:lnTo>
                  <a:lnTo>
                    <a:pt x="192" y="156"/>
                  </a:lnTo>
                  <a:lnTo>
                    <a:pt x="190" y="170"/>
                  </a:lnTo>
                  <a:lnTo>
                    <a:pt x="186" y="182"/>
                  </a:lnTo>
                  <a:lnTo>
                    <a:pt x="178" y="196"/>
                  </a:lnTo>
                  <a:lnTo>
                    <a:pt x="168" y="208"/>
                  </a:lnTo>
                  <a:lnTo>
                    <a:pt x="154" y="216"/>
                  </a:lnTo>
                  <a:lnTo>
                    <a:pt x="136" y="224"/>
                  </a:lnTo>
                  <a:lnTo>
                    <a:pt x="116" y="228"/>
                  </a:lnTo>
                  <a:lnTo>
                    <a:pt x="92" y="230"/>
                  </a:lnTo>
                  <a:lnTo>
                    <a:pt x="92" y="230"/>
                  </a:lnTo>
                  <a:lnTo>
                    <a:pt x="70" y="230"/>
                  </a:lnTo>
                  <a:lnTo>
                    <a:pt x="52" y="224"/>
                  </a:lnTo>
                  <a:lnTo>
                    <a:pt x="42" y="222"/>
                  </a:lnTo>
                  <a:lnTo>
                    <a:pt x="32" y="216"/>
                  </a:lnTo>
                  <a:lnTo>
                    <a:pt x="24" y="210"/>
                  </a:lnTo>
                  <a:lnTo>
                    <a:pt x="16" y="204"/>
                  </a:lnTo>
                  <a:lnTo>
                    <a:pt x="16" y="204"/>
                  </a:lnTo>
                  <a:lnTo>
                    <a:pt x="8" y="192"/>
                  </a:lnTo>
                  <a:lnTo>
                    <a:pt x="4" y="180"/>
                  </a:lnTo>
                  <a:lnTo>
                    <a:pt x="2" y="170"/>
                  </a:lnTo>
                  <a:lnTo>
                    <a:pt x="0" y="160"/>
                  </a:lnTo>
                  <a:lnTo>
                    <a:pt x="60" y="16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6" name="Freeform 23"/>
            <p:cNvSpPr>
              <a:spLocks noEditPoints="1"/>
            </p:cNvSpPr>
            <p:nvPr userDrawn="1"/>
          </p:nvSpPr>
          <p:spPr bwMode="auto">
            <a:xfrm>
              <a:off x="4236" y="1961"/>
              <a:ext cx="69" cy="312"/>
            </a:xfrm>
            <a:custGeom>
              <a:avLst/>
              <a:gdLst/>
              <a:ahLst/>
              <a:cxnLst>
                <a:cxn ang="0">
                  <a:pos x="0" y="0"/>
                </a:cxn>
                <a:cxn ang="0">
                  <a:pos x="68" y="0"/>
                </a:cxn>
                <a:cxn ang="0">
                  <a:pos x="68" y="56"/>
                </a:cxn>
                <a:cxn ang="0">
                  <a:pos x="0" y="56"/>
                </a:cxn>
                <a:cxn ang="0">
                  <a:pos x="0" y="0"/>
                </a:cxn>
                <a:cxn ang="0">
                  <a:pos x="2" y="94"/>
                </a:cxn>
                <a:cxn ang="0">
                  <a:pos x="66" y="94"/>
                </a:cxn>
                <a:cxn ang="0">
                  <a:pos x="66" y="312"/>
                </a:cxn>
                <a:cxn ang="0">
                  <a:pos x="2" y="312"/>
                </a:cxn>
                <a:cxn ang="0">
                  <a:pos x="2" y="94"/>
                </a:cxn>
              </a:cxnLst>
              <a:rect l="0" t="0" r="r" b="b"/>
              <a:pathLst>
                <a:path w="68" h="312">
                  <a:moveTo>
                    <a:pt x="0" y="0"/>
                  </a:moveTo>
                  <a:lnTo>
                    <a:pt x="68" y="0"/>
                  </a:lnTo>
                  <a:lnTo>
                    <a:pt x="68"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7" name="Freeform 24"/>
            <p:cNvSpPr>
              <a:spLocks/>
            </p:cNvSpPr>
            <p:nvPr userDrawn="1"/>
          </p:nvSpPr>
          <p:spPr bwMode="auto">
            <a:xfrm>
              <a:off x="4317" y="1969"/>
              <a:ext cx="159"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8" name="Freeform 25"/>
            <p:cNvSpPr>
              <a:spLocks noEditPoints="1"/>
            </p:cNvSpPr>
            <p:nvPr userDrawn="1"/>
          </p:nvSpPr>
          <p:spPr bwMode="auto">
            <a:xfrm>
              <a:off x="4489" y="2049"/>
              <a:ext cx="198" cy="229"/>
            </a:xfrm>
            <a:custGeom>
              <a:avLst/>
              <a:gdLst/>
              <a:ahLst/>
              <a:cxnLst>
                <a:cxn ang="0">
                  <a:pos x="140" y="224"/>
                </a:cxn>
                <a:cxn ang="0">
                  <a:pos x="138" y="194"/>
                </a:cxn>
                <a:cxn ang="0">
                  <a:pos x="130" y="206"/>
                </a:cxn>
                <a:cxn ang="0">
                  <a:pos x="110" y="220"/>
                </a:cxn>
                <a:cxn ang="0">
                  <a:pos x="86" y="228"/>
                </a:cxn>
                <a:cxn ang="0">
                  <a:pos x="74" y="230"/>
                </a:cxn>
                <a:cxn ang="0">
                  <a:pos x="38" y="224"/>
                </a:cxn>
                <a:cxn ang="0">
                  <a:pos x="18" y="212"/>
                </a:cxn>
                <a:cxn ang="0">
                  <a:pos x="10" y="202"/>
                </a:cxn>
                <a:cxn ang="0">
                  <a:pos x="2" y="176"/>
                </a:cxn>
                <a:cxn ang="0">
                  <a:pos x="0" y="164"/>
                </a:cxn>
                <a:cxn ang="0">
                  <a:pos x="4" y="140"/>
                </a:cxn>
                <a:cxn ang="0">
                  <a:pos x="14" y="122"/>
                </a:cxn>
                <a:cxn ang="0">
                  <a:pos x="32" y="104"/>
                </a:cxn>
                <a:cxn ang="0">
                  <a:pos x="46" y="96"/>
                </a:cxn>
                <a:cxn ang="0">
                  <a:pos x="68" y="90"/>
                </a:cxn>
                <a:cxn ang="0">
                  <a:pos x="114" y="84"/>
                </a:cxn>
                <a:cxn ang="0">
                  <a:pos x="132" y="84"/>
                </a:cxn>
                <a:cxn ang="0">
                  <a:pos x="130" y="56"/>
                </a:cxn>
                <a:cxn ang="0">
                  <a:pos x="126" y="50"/>
                </a:cxn>
                <a:cxn ang="0">
                  <a:pos x="116" y="40"/>
                </a:cxn>
                <a:cxn ang="0">
                  <a:pos x="100" y="38"/>
                </a:cxn>
                <a:cxn ang="0">
                  <a:pos x="94" y="38"/>
                </a:cxn>
                <a:cxn ang="0">
                  <a:pos x="82" y="44"/>
                </a:cxn>
                <a:cxn ang="0">
                  <a:pos x="76" y="50"/>
                </a:cxn>
                <a:cxn ang="0">
                  <a:pos x="72" y="60"/>
                </a:cxn>
                <a:cxn ang="0">
                  <a:pos x="10" y="68"/>
                </a:cxn>
                <a:cxn ang="0">
                  <a:pos x="10" y="58"/>
                </a:cxn>
                <a:cxn ang="0">
                  <a:pos x="16" y="38"/>
                </a:cxn>
                <a:cxn ang="0">
                  <a:pos x="26" y="24"/>
                </a:cxn>
                <a:cxn ang="0">
                  <a:pos x="34" y="18"/>
                </a:cxn>
                <a:cxn ang="0">
                  <a:pos x="66" y="2"/>
                </a:cxn>
                <a:cxn ang="0">
                  <a:pos x="100" y="0"/>
                </a:cxn>
                <a:cxn ang="0">
                  <a:pos x="116" y="0"/>
                </a:cxn>
                <a:cxn ang="0">
                  <a:pos x="148" y="8"/>
                </a:cxn>
                <a:cxn ang="0">
                  <a:pos x="170" y="20"/>
                </a:cxn>
                <a:cxn ang="0">
                  <a:pos x="178" y="28"/>
                </a:cxn>
                <a:cxn ang="0">
                  <a:pos x="186" y="42"/>
                </a:cxn>
                <a:cxn ang="0">
                  <a:pos x="192" y="70"/>
                </a:cxn>
                <a:cxn ang="0">
                  <a:pos x="194" y="168"/>
                </a:cxn>
                <a:cxn ang="0">
                  <a:pos x="194" y="196"/>
                </a:cxn>
                <a:cxn ang="0">
                  <a:pos x="140" y="224"/>
                </a:cxn>
                <a:cxn ang="0">
                  <a:pos x="62" y="156"/>
                </a:cxn>
                <a:cxn ang="0">
                  <a:pos x="70" y="178"/>
                </a:cxn>
                <a:cxn ang="0">
                  <a:pos x="80" y="184"/>
                </a:cxn>
                <a:cxn ang="0">
                  <a:pos x="94" y="188"/>
                </a:cxn>
                <a:cxn ang="0">
                  <a:pos x="102" y="186"/>
                </a:cxn>
                <a:cxn ang="0">
                  <a:pos x="116" y="180"/>
                </a:cxn>
                <a:cxn ang="0">
                  <a:pos x="120" y="176"/>
                </a:cxn>
                <a:cxn ang="0">
                  <a:pos x="130" y="152"/>
                </a:cxn>
                <a:cxn ang="0">
                  <a:pos x="132" y="122"/>
                </a:cxn>
                <a:cxn ang="0">
                  <a:pos x="118" y="120"/>
                </a:cxn>
                <a:cxn ang="0">
                  <a:pos x="92" y="124"/>
                </a:cxn>
                <a:cxn ang="0">
                  <a:pos x="74" y="134"/>
                </a:cxn>
                <a:cxn ang="0">
                  <a:pos x="64" y="148"/>
                </a:cxn>
                <a:cxn ang="0">
                  <a:pos x="62" y="156"/>
                </a:cxn>
              </a:cxnLst>
              <a:rect l="0" t="0" r="r" b="b"/>
              <a:pathLst>
                <a:path w="198" h="230">
                  <a:moveTo>
                    <a:pt x="140" y="224"/>
                  </a:moveTo>
                  <a:lnTo>
                    <a:pt x="140" y="224"/>
                  </a:lnTo>
                  <a:lnTo>
                    <a:pt x="138" y="206"/>
                  </a:lnTo>
                  <a:lnTo>
                    <a:pt x="138" y="194"/>
                  </a:lnTo>
                  <a:lnTo>
                    <a:pt x="138" y="194"/>
                  </a:lnTo>
                  <a:lnTo>
                    <a:pt x="130" y="206"/>
                  </a:lnTo>
                  <a:lnTo>
                    <a:pt x="120" y="214"/>
                  </a:lnTo>
                  <a:lnTo>
                    <a:pt x="110" y="220"/>
                  </a:lnTo>
                  <a:lnTo>
                    <a:pt x="102" y="224"/>
                  </a:lnTo>
                  <a:lnTo>
                    <a:pt x="86" y="228"/>
                  </a:lnTo>
                  <a:lnTo>
                    <a:pt x="74" y="230"/>
                  </a:lnTo>
                  <a:lnTo>
                    <a:pt x="74" y="230"/>
                  </a:lnTo>
                  <a:lnTo>
                    <a:pt x="52" y="228"/>
                  </a:lnTo>
                  <a:lnTo>
                    <a:pt x="38" y="224"/>
                  </a:lnTo>
                  <a:lnTo>
                    <a:pt x="26" y="218"/>
                  </a:lnTo>
                  <a:lnTo>
                    <a:pt x="18" y="212"/>
                  </a:lnTo>
                  <a:lnTo>
                    <a:pt x="18" y="212"/>
                  </a:lnTo>
                  <a:lnTo>
                    <a:pt x="10" y="202"/>
                  </a:lnTo>
                  <a:lnTo>
                    <a:pt x="4" y="190"/>
                  </a:lnTo>
                  <a:lnTo>
                    <a:pt x="2" y="176"/>
                  </a:lnTo>
                  <a:lnTo>
                    <a:pt x="0" y="164"/>
                  </a:lnTo>
                  <a:lnTo>
                    <a:pt x="0" y="164"/>
                  </a:lnTo>
                  <a:lnTo>
                    <a:pt x="2" y="148"/>
                  </a:lnTo>
                  <a:lnTo>
                    <a:pt x="4" y="140"/>
                  </a:lnTo>
                  <a:lnTo>
                    <a:pt x="8" y="130"/>
                  </a:lnTo>
                  <a:lnTo>
                    <a:pt x="14" y="122"/>
                  </a:lnTo>
                  <a:lnTo>
                    <a:pt x="22" y="112"/>
                  </a:lnTo>
                  <a:lnTo>
                    <a:pt x="32" y="104"/>
                  </a:lnTo>
                  <a:lnTo>
                    <a:pt x="46" y="96"/>
                  </a:lnTo>
                  <a:lnTo>
                    <a:pt x="46" y="96"/>
                  </a:lnTo>
                  <a:lnTo>
                    <a:pt x="56" y="92"/>
                  </a:lnTo>
                  <a:lnTo>
                    <a:pt x="68" y="90"/>
                  </a:lnTo>
                  <a:lnTo>
                    <a:pt x="92" y="86"/>
                  </a:lnTo>
                  <a:lnTo>
                    <a:pt x="114" y="84"/>
                  </a:lnTo>
                  <a:lnTo>
                    <a:pt x="132" y="84"/>
                  </a:lnTo>
                  <a:lnTo>
                    <a:pt x="132" y="84"/>
                  </a:lnTo>
                  <a:lnTo>
                    <a:pt x="132" y="68"/>
                  </a:lnTo>
                  <a:lnTo>
                    <a:pt x="130" y="56"/>
                  </a:lnTo>
                  <a:lnTo>
                    <a:pt x="130" y="56"/>
                  </a:lnTo>
                  <a:lnTo>
                    <a:pt x="126" y="50"/>
                  </a:lnTo>
                  <a:lnTo>
                    <a:pt x="124" y="46"/>
                  </a:lnTo>
                  <a:lnTo>
                    <a:pt x="116" y="40"/>
                  </a:lnTo>
                  <a:lnTo>
                    <a:pt x="108" y="38"/>
                  </a:lnTo>
                  <a:lnTo>
                    <a:pt x="100" y="38"/>
                  </a:lnTo>
                  <a:lnTo>
                    <a:pt x="100" y="38"/>
                  </a:lnTo>
                  <a:lnTo>
                    <a:pt x="94" y="38"/>
                  </a:lnTo>
                  <a:lnTo>
                    <a:pt x="88" y="40"/>
                  </a:lnTo>
                  <a:lnTo>
                    <a:pt x="82" y="44"/>
                  </a:lnTo>
                  <a:lnTo>
                    <a:pt x="76" y="50"/>
                  </a:lnTo>
                  <a:lnTo>
                    <a:pt x="76" y="50"/>
                  </a:lnTo>
                  <a:lnTo>
                    <a:pt x="74" y="54"/>
                  </a:lnTo>
                  <a:lnTo>
                    <a:pt x="72" y="60"/>
                  </a:lnTo>
                  <a:lnTo>
                    <a:pt x="72" y="68"/>
                  </a:lnTo>
                  <a:lnTo>
                    <a:pt x="10" y="68"/>
                  </a:lnTo>
                  <a:lnTo>
                    <a:pt x="10" y="68"/>
                  </a:lnTo>
                  <a:lnTo>
                    <a:pt x="10" y="58"/>
                  </a:lnTo>
                  <a:lnTo>
                    <a:pt x="14" y="44"/>
                  </a:lnTo>
                  <a:lnTo>
                    <a:pt x="16" y="38"/>
                  </a:lnTo>
                  <a:lnTo>
                    <a:pt x="20" y="30"/>
                  </a:lnTo>
                  <a:lnTo>
                    <a:pt x="26" y="24"/>
                  </a:lnTo>
                  <a:lnTo>
                    <a:pt x="34" y="18"/>
                  </a:lnTo>
                  <a:lnTo>
                    <a:pt x="34" y="18"/>
                  </a:lnTo>
                  <a:lnTo>
                    <a:pt x="50" y="8"/>
                  </a:lnTo>
                  <a:lnTo>
                    <a:pt x="66" y="2"/>
                  </a:lnTo>
                  <a:lnTo>
                    <a:pt x="84" y="0"/>
                  </a:lnTo>
                  <a:lnTo>
                    <a:pt x="100" y="0"/>
                  </a:lnTo>
                  <a:lnTo>
                    <a:pt x="100" y="0"/>
                  </a:lnTo>
                  <a:lnTo>
                    <a:pt x="116" y="0"/>
                  </a:lnTo>
                  <a:lnTo>
                    <a:pt x="138" y="4"/>
                  </a:lnTo>
                  <a:lnTo>
                    <a:pt x="148" y="8"/>
                  </a:lnTo>
                  <a:lnTo>
                    <a:pt x="160" y="12"/>
                  </a:lnTo>
                  <a:lnTo>
                    <a:pt x="170" y="20"/>
                  </a:lnTo>
                  <a:lnTo>
                    <a:pt x="178" y="28"/>
                  </a:lnTo>
                  <a:lnTo>
                    <a:pt x="178" y="28"/>
                  </a:lnTo>
                  <a:lnTo>
                    <a:pt x="182" y="34"/>
                  </a:lnTo>
                  <a:lnTo>
                    <a:pt x="186" y="42"/>
                  </a:lnTo>
                  <a:lnTo>
                    <a:pt x="190" y="58"/>
                  </a:lnTo>
                  <a:lnTo>
                    <a:pt x="192" y="70"/>
                  </a:lnTo>
                  <a:lnTo>
                    <a:pt x="192" y="82"/>
                  </a:lnTo>
                  <a:lnTo>
                    <a:pt x="194" y="168"/>
                  </a:lnTo>
                  <a:lnTo>
                    <a:pt x="194" y="168"/>
                  </a:lnTo>
                  <a:lnTo>
                    <a:pt x="194" y="196"/>
                  </a:lnTo>
                  <a:lnTo>
                    <a:pt x="198" y="224"/>
                  </a:lnTo>
                  <a:lnTo>
                    <a:pt x="140" y="224"/>
                  </a:lnTo>
                  <a:close/>
                  <a:moveTo>
                    <a:pt x="62" y="156"/>
                  </a:moveTo>
                  <a:lnTo>
                    <a:pt x="62" y="156"/>
                  </a:lnTo>
                  <a:lnTo>
                    <a:pt x="64" y="168"/>
                  </a:lnTo>
                  <a:lnTo>
                    <a:pt x="70" y="178"/>
                  </a:lnTo>
                  <a:lnTo>
                    <a:pt x="74" y="182"/>
                  </a:lnTo>
                  <a:lnTo>
                    <a:pt x="80" y="184"/>
                  </a:lnTo>
                  <a:lnTo>
                    <a:pt x="86" y="188"/>
                  </a:lnTo>
                  <a:lnTo>
                    <a:pt x="94" y="188"/>
                  </a:lnTo>
                  <a:lnTo>
                    <a:pt x="94" y="188"/>
                  </a:lnTo>
                  <a:lnTo>
                    <a:pt x="102" y="186"/>
                  </a:lnTo>
                  <a:lnTo>
                    <a:pt x="108" y="184"/>
                  </a:lnTo>
                  <a:lnTo>
                    <a:pt x="116" y="180"/>
                  </a:lnTo>
                  <a:lnTo>
                    <a:pt x="120" y="176"/>
                  </a:lnTo>
                  <a:lnTo>
                    <a:pt x="120" y="176"/>
                  </a:lnTo>
                  <a:lnTo>
                    <a:pt x="128" y="164"/>
                  </a:lnTo>
                  <a:lnTo>
                    <a:pt x="130" y="152"/>
                  </a:lnTo>
                  <a:lnTo>
                    <a:pt x="132" y="138"/>
                  </a:lnTo>
                  <a:lnTo>
                    <a:pt x="132" y="122"/>
                  </a:lnTo>
                  <a:lnTo>
                    <a:pt x="132" y="122"/>
                  </a:lnTo>
                  <a:lnTo>
                    <a:pt x="118" y="120"/>
                  </a:lnTo>
                  <a:lnTo>
                    <a:pt x="104" y="122"/>
                  </a:lnTo>
                  <a:lnTo>
                    <a:pt x="92" y="124"/>
                  </a:lnTo>
                  <a:lnTo>
                    <a:pt x="82" y="128"/>
                  </a:lnTo>
                  <a:lnTo>
                    <a:pt x="74" y="134"/>
                  </a:lnTo>
                  <a:lnTo>
                    <a:pt x="68" y="140"/>
                  </a:lnTo>
                  <a:lnTo>
                    <a:pt x="64" y="148"/>
                  </a:lnTo>
                  <a:lnTo>
                    <a:pt x="62" y="156"/>
                  </a:lnTo>
                  <a:lnTo>
                    <a:pt x="62" y="1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9" name="Freeform 26"/>
            <p:cNvSpPr>
              <a:spLocks noEditPoints="1"/>
            </p:cNvSpPr>
            <p:nvPr userDrawn="1"/>
          </p:nvSpPr>
          <p:spPr bwMode="auto">
            <a:xfrm>
              <a:off x="4715" y="2047"/>
              <a:ext cx="208" cy="233"/>
            </a:xfrm>
            <a:custGeom>
              <a:avLst/>
              <a:gdLst/>
              <a:ahLst/>
              <a:cxnLst>
                <a:cxn ang="0">
                  <a:pos x="62" y="134"/>
                </a:cxn>
                <a:cxn ang="0">
                  <a:pos x="64" y="158"/>
                </a:cxn>
                <a:cxn ang="0">
                  <a:pos x="72" y="176"/>
                </a:cxn>
                <a:cxn ang="0">
                  <a:pos x="90"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4"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2" y="6"/>
                </a:cxn>
                <a:cxn ang="0">
                  <a:pos x="166" y="18"/>
                </a:cxn>
                <a:cxn ang="0">
                  <a:pos x="186" y="40"/>
                </a:cxn>
                <a:cxn ang="0">
                  <a:pos x="194" y="54"/>
                </a:cxn>
                <a:cxn ang="0">
                  <a:pos x="202"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0" y="190"/>
                  </a:lnTo>
                  <a:lnTo>
                    <a:pt x="106" y="192"/>
                  </a:lnTo>
                  <a:lnTo>
                    <a:pt x="106" y="192"/>
                  </a:lnTo>
                  <a:lnTo>
                    <a:pt x="118" y="190"/>
                  </a:lnTo>
                  <a:lnTo>
                    <a:pt x="128" y="186"/>
                  </a:lnTo>
                  <a:lnTo>
                    <a:pt x="134" y="182"/>
                  </a:lnTo>
                  <a:lnTo>
                    <a:pt x="138" y="176"/>
                  </a:lnTo>
                  <a:lnTo>
                    <a:pt x="140" y="170"/>
                  </a:lnTo>
                  <a:lnTo>
                    <a:pt x="144" y="162"/>
                  </a:lnTo>
                  <a:lnTo>
                    <a:pt x="202" y="162"/>
                  </a:lnTo>
                  <a:lnTo>
                    <a:pt x="202" y="162"/>
                  </a:lnTo>
                  <a:lnTo>
                    <a:pt x="200" y="170"/>
                  </a:lnTo>
                  <a:lnTo>
                    <a:pt x="198" y="182"/>
                  </a:lnTo>
                  <a:lnTo>
                    <a:pt x="192" y="194"/>
                  </a:lnTo>
                  <a:lnTo>
                    <a:pt x="182" y="208"/>
                  </a:lnTo>
                  <a:lnTo>
                    <a:pt x="182" y="208"/>
                  </a:lnTo>
                  <a:lnTo>
                    <a:pt x="174" y="214"/>
                  </a:lnTo>
                  <a:lnTo>
                    <a:pt x="168" y="220"/>
                  </a:lnTo>
                  <a:lnTo>
                    <a:pt x="150" y="228"/>
                  </a:lnTo>
                  <a:lnTo>
                    <a:pt x="128" y="232"/>
                  </a:lnTo>
                  <a:lnTo>
                    <a:pt x="104" y="234"/>
                  </a:lnTo>
                  <a:lnTo>
                    <a:pt x="104" y="234"/>
                  </a:lnTo>
                  <a:lnTo>
                    <a:pt x="88" y="234"/>
                  </a:lnTo>
                  <a:lnTo>
                    <a:pt x="68" y="230"/>
                  </a:lnTo>
                  <a:lnTo>
                    <a:pt x="58" y="226"/>
                  </a:lnTo>
                  <a:lnTo>
                    <a:pt x="46" y="222"/>
                  </a:lnTo>
                  <a:lnTo>
                    <a:pt x="38" y="216"/>
                  </a:lnTo>
                  <a:lnTo>
                    <a:pt x="28" y="208"/>
                  </a:lnTo>
                  <a:lnTo>
                    <a:pt x="28" y="208"/>
                  </a:lnTo>
                  <a:lnTo>
                    <a:pt x="20"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200" y="64"/>
                  </a:lnTo>
                  <a:lnTo>
                    <a:pt x="202" y="76"/>
                  </a:lnTo>
                  <a:lnTo>
                    <a:pt x="206"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0" name="Freeform 27"/>
            <p:cNvSpPr>
              <a:spLocks/>
            </p:cNvSpPr>
            <p:nvPr userDrawn="1"/>
          </p:nvSpPr>
          <p:spPr bwMode="auto">
            <a:xfrm>
              <a:off x="4923" y="1969"/>
              <a:ext cx="157"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2"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2" y="234"/>
                </a:cxn>
                <a:cxn ang="0">
                  <a:pos x="118" y="236"/>
                </a:cxn>
                <a:cxn ang="0">
                  <a:pos x="124"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2"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2" y="234"/>
                  </a:lnTo>
                  <a:lnTo>
                    <a:pt x="118" y="236"/>
                  </a:lnTo>
                  <a:lnTo>
                    <a:pt x="124"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1" name="Rectangle 28"/>
            <p:cNvSpPr>
              <a:spLocks noChangeArrowheads="1"/>
            </p:cNvSpPr>
            <p:nvPr userDrawn="1"/>
          </p:nvSpPr>
          <p:spPr bwMode="auto">
            <a:xfrm>
              <a:off x="5109" y="2216"/>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2" name="Freeform 29"/>
            <p:cNvSpPr>
              <a:spLocks noEditPoints="1"/>
            </p:cNvSpPr>
            <p:nvPr userDrawn="1"/>
          </p:nvSpPr>
          <p:spPr bwMode="auto">
            <a:xfrm>
              <a:off x="5198" y="1961"/>
              <a:ext cx="224" cy="316"/>
            </a:xfrm>
            <a:custGeom>
              <a:avLst/>
              <a:gdLst/>
              <a:ahLst/>
              <a:cxnLst>
                <a:cxn ang="0">
                  <a:pos x="222" y="0"/>
                </a:cxn>
                <a:cxn ang="0">
                  <a:pos x="222" y="276"/>
                </a:cxn>
                <a:cxn ang="0">
                  <a:pos x="158" y="312"/>
                </a:cxn>
                <a:cxn ang="0">
                  <a:pos x="158" y="280"/>
                </a:cxn>
                <a:cxn ang="0">
                  <a:pos x="144" y="298"/>
                </a:cxn>
                <a:cxn ang="0">
                  <a:pos x="136" y="306"/>
                </a:cxn>
                <a:cxn ang="0">
                  <a:pos x="112" y="314"/>
                </a:cxn>
                <a:cxn ang="0">
                  <a:pos x="92" y="316"/>
                </a:cxn>
                <a:cxn ang="0">
                  <a:pos x="72" y="314"/>
                </a:cxn>
                <a:cxn ang="0">
                  <a:pos x="38" y="300"/>
                </a:cxn>
                <a:cxn ang="0">
                  <a:pos x="14" y="272"/>
                </a:cxn>
                <a:cxn ang="0">
                  <a:pos x="2" y="232"/>
                </a:cxn>
                <a:cxn ang="0">
                  <a:pos x="0" y="208"/>
                </a:cxn>
                <a:cxn ang="0">
                  <a:pos x="6" y="160"/>
                </a:cxn>
                <a:cxn ang="0">
                  <a:pos x="26" y="122"/>
                </a:cxn>
                <a:cxn ang="0">
                  <a:pos x="58" y="100"/>
                </a:cxn>
                <a:cxn ang="0">
                  <a:pos x="96" y="90"/>
                </a:cxn>
                <a:cxn ang="0">
                  <a:pos x="110" y="92"/>
                </a:cxn>
                <a:cxn ang="0">
                  <a:pos x="132" y="98"/>
                </a:cxn>
                <a:cxn ang="0">
                  <a:pos x="152" y="112"/>
                </a:cxn>
                <a:cxn ang="0">
                  <a:pos x="158" y="0"/>
                </a:cxn>
                <a:cxn ang="0">
                  <a:pos x="108" y="274"/>
                </a:cxn>
                <a:cxn ang="0">
                  <a:pos x="134" y="268"/>
                </a:cxn>
                <a:cxn ang="0">
                  <a:pos x="150" y="250"/>
                </a:cxn>
                <a:cxn ang="0">
                  <a:pos x="156" y="236"/>
                </a:cxn>
                <a:cxn ang="0">
                  <a:pos x="160" y="198"/>
                </a:cxn>
                <a:cxn ang="0">
                  <a:pos x="158" y="184"/>
                </a:cxn>
                <a:cxn ang="0">
                  <a:pos x="152" y="160"/>
                </a:cxn>
                <a:cxn ang="0">
                  <a:pos x="140" y="142"/>
                </a:cxn>
                <a:cxn ang="0">
                  <a:pos x="122" y="134"/>
                </a:cxn>
                <a:cxn ang="0">
                  <a:pos x="112" y="132"/>
                </a:cxn>
                <a:cxn ang="0">
                  <a:pos x="98" y="136"/>
                </a:cxn>
                <a:cxn ang="0">
                  <a:pos x="78" y="150"/>
                </a:cxn>
                <a:cxn ang="0">
                  <a:pos x="68" y="174"/>
                </a:cxn>
                <a:cxn ang="0">
                  <a:pos x="64" y="206"/>
                </a:cxn>
                <a:cxn ang="0">
                  <a:pos x="66" y="220"/>
                </a:cxn>
                <a:cxn ang="0">
                  <a:pos x="70" y="244"/>
                </a:cxn>
                <a:cxn ang="0">
                  <a:pos x="80" y="262"/>
                </a:cxn>
                <a:cxn ang="0">
                  <a:pos x="98" y="274"/>
                </a:cxn>
                <a:cxn ang="0">
                  <a:pos x="108" y="274"/>
                </a:cxn>
              </a:cxnLst>
              <a:rect l="0" t="0" r="r" b="b"/>
              <a:pathLst>
                <a:path w="224" h="316">
                  <a:moveTo>
                    <a:pt x="158" y="0"/>
                  </a:moveTo>
                  <a:lnTo>
                    <a:pt x="222" y="0"/>
                  </a:lnTo>
                  <a:lnTo>
                    <a:pt x="222" y="276"/>
                  </a:lnTo>
                  <a:lnTo>
                    <a:pt x="222" y="276"/>
                  </a:lnTo>
                  <a:lnTo>
                    <a:pt x="224" y="312"/>
                  </a:lnTo>
                  <a:lnTo>
                    <a:pt x="158" y="312"/>
                  </a:lnTo>
                  <a:lnTo>
                    <a:pt x="158" y="280"/>
                  </a:lnTo>
                  <a:lnTo>
                    <a:pt x="158" y="280"/>
                  </a:lnTo>
                  <a:lnTo>
                    <a:pt x="150" y="292"/>
                  </a:lnTo>
                  <a:lnTo>
                    <a:pt x="144" y="298"/>
                  </a:lnTo>
                  <a:lnTo>
                    <a:pt x="136" y="306"/>
                  </a:lnTo>
                  <a:lnTo>
                    <a:pt x="136" y="306"/>
                  </a:lnTo>
                  <a:lnTo>
                    <a:pt x="124" y="312"/>
                  </a:lnTo>
                  <a:lnTo>
                    <a:pt x="112" y="314"/>
                  </a:lnTo>
                  <a:lnTo>
                    <a:pt x="102" y="316"/>
                  </a:lnTo>
                  <a:lnTo>
                    <a:pt x="92" y="316"/>
                  </a:lnTo>
                  <a:lnTo>
                    <a:pt x="92" y="316"/>
                  </a:lnTo>
                  <a:lnTo>
                    <a:pt x="72" y="314"/>
                  </a:lnTo>
                  <a:lnTo>
                    <a:pt x="54" y="310"/>
                  </a:lnTo>
                  <a:lnTo>
                    <a:pt x="38" y="300"/>
                  </a:lnTo>
                  <a:lnTo>
                    <a:pt x="24" y="288"/>
                  </a:lnTo>
                  <a:lnTo>
                    <a:pt x="14" y="272"/>
                  </a:lnTo>
                  <a:lnTo>
                    <a:pt x="6" y="254"/>
                  </a:lnTo>
                  <a:lnTo>
                    <a:pt x="2" y="232"/>
                  </a:lnTo>
                  <a:lnTo>
                    <a:pt x="0" y="208"/>
                  </a:lnTo>
                  <a:lnTo>
                    <a:pt x="0" y="208"/>
                  </a:lnTo>
                  <a:lnTo>
                    <a:pt x="2" y="182"/>
                  </a:lnTo>
                  <a:lnTo>
                    <a:pt x="6" y="160"/>
                  </a:lnTo>
                  <a:lnTo>
                    <a:pt x="16" y="140"/>
                  </a:lnTo>
                  <a:lnTo>
                    <a:pt x="26" y="122"/>
                  </a:lnTo>
                  <a:lnTo>
                    <a:pt x="40" y="108"/>
                  </a:lnTo>
                  <a:lnTo>
                    <a:pt x="58" y="100"/>
                  </a:lnTo>
                  <a:lnTo>
                    <a:pt x="76" y="92"/>
                  </a:lnTo>
                  <a:lnTo>
                    <a:pt x="96" y="90"/>
                  </a:lnTo>
                  <a:lnTo>
                    <a:pt x="96" y="90"/>
                  </a:lnTo>
                  <a:lnTo>
                    <a:pt x="110" y="92"/>
                  </a:lnTo>
                  <a:lnTo>
                    <a:pt x="122" y="94"/>
                  </a:lnTo>
                  <a:lnTo>
                    <a:pt x="132" y="98"/>
                  </a:lnTo>
                  <a:lnTo>
                    <a:pt x="140" y="102"/>
                  </a:lnTo>
                  <a:lnTo>
                    <a:pt x="152" y="112"/>
                  </a:lnTo>
                  <a:lnTo>
                    <a:pt x="158" y="120"/>
                  </a:lnTo>
                  <a:lnTo>
                    <a:pt x="158" y="0"/>
                  </a:lnTo>
                  <a:close/>
                  <a:moveTo>
                    <a:pt x="108" y="274"/>
                  </a:moveTo>
                  <a:lnTo>
                    <a:pt x="108" y="274"/>
                  </a:lnTo>
                  <a:lnTo>
                    <a:pt x="122" y="272"/>
                  </a:lnTo>
                  <a:lnTo>
                    <a:pt x="134" y="268"/>
                  </a:lnTo>
                  <a:lnTo>
                    <a:pt x="142" y="260"/>
                  </a:lnTo>
                  <a:lnTo>
                    <a:pt x="150" y="250"/>
                  </a:lnTo>
                  <a:lnTo>
                    <a:pt x="150" y="250"/>
                  </a:lnTo>
                  <a:lnTo>
                    <a:pt x="156" y="236"/>
                  </a:lnTo>
                  <a:lnTo>
                    <a:pt x="158" y="222"/>
                  </a:lnTo>
                  <a:lnTo>
                    <a:pt x="160" y="198"/>
                  </a:lnTo>
                  <a:lnTo>
                    <a:pt x="160" y="198"/>
                  </a:lnTo>
                  <a:lnTo>
                    <a:pt x="158" y="184"/>
                  </a:lnTo>
                  <a:lnTo>
                    <a:pt x="156" y="170"/>
                  </a:lnTo>
                  <a:lnTo>
                    <a:pt x="152" y="160"/>
                  </a:lnTo>
                  <a:lnTo>
                    <a:pt x="146" y="150"/>
                  </a:lnTo>
                  <a:lnTo>
                    <a:pt x="140" y="142"/>
                  </a:lnTo>
                  <a:lnTo>
                    <a:pt x="132" y="138"/>
                  </a:lnTo>
                  <a:lnTo>
                    <a:pt x="122" y="134"/>
                  </a:lnTo>
                  <a:lnTo>
                    <a:pt x="112" y="132"/>
                  </a:lnTo>
                  <a:lnTo>
                    <a:pt x="112" y="132"/>
                  </a:lnTo>
                  <a:lnTo>
                    <a:pt x="104" y="134"/>
                  </a:lnTo>
                  <a:lnTo>
                    <a:pt x="98" y="136"/>
                  </a:lnTo>
                  <a:lnTo>
                    <a:pt x="86" y="142"/>
                  </a:lnTo>
                  <a:lnTo>
                    <a:pt x="78" y="150"/>
                  </a:lnTo>
                  <a:lnTo>
                    <a:pt x="72" y="162"/>
                  </a:lnTo>
                  <a:lnTo>
                    <a:pt x="68" y="174"/>
                  </a:lnTo>
                  <a:lnTo>
                    <a:pt x="66" y="186"/>
                  </a:lnTo>
                  <a:lnTo>
                    <a:pt x="64" y="206"/>
                  </a:lnTo>
                  <a:lnTo>
                    <a:pt x="64" y="206"/>
                  </a:lnTo>
                  <a:lnTo>
                    <a:pt x="66" y="220"/>
                  </a:lnTo>
                  <a:lnTo>
                    <a:pt x="68" y="232"/>
                  </a:lnTo>
                  <a:lnTo>
                    <a:pt x="70" y="244"/>
                  </a:lnTo>
                  <a:lnTo>
                    <a:pt x="74" y="254"/>
                  </a:lnTo>
                  <a:lnTo>
                    <a:pt x="80" y="262"/>
                  </a:lnTo>
                  <a:lnTo>
                    <a:pt x="88" y="270"/>
                  </a:lnTo>
                  <a:lnTo>
                    <a:pt x="98" y="274"/>
                  </a:lnTo>
                  <a:lnTo>
                    <a:pt x="108" y="274"/>
                  </a:lnTo>
                  <a:lnTo>
                    <a:pt x="108" y="27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3" name="Freeform 30"/>
            <p:cNvSpPr>
              <a:spLocks noEditPoints="1"/>
            </p:cNvSpPr>
            <p:nvPr userDrawn="1"/>
          </p:nvSpPr>
          <p:spPr bwMode="auto">
            <a:xfrm>
              <a:off x="5451" y="2047"/>
              <a:ext cx="208" cy="233"/>
            </a:xfrm>
            <a:custGeom>
              <a:avLst/>
              <a:gdLst/>
              <a:ahLst/>
              <a:cxnLst>
                <a:cxn ang="0">
                  <a:pos x="60" y="134"/>
                </a:cxn>
                <a:cxn ang="0">
                  <a:pos x="62" y="158"/>
                </a:cxn>
                <a:cxn ang="0">
                  <a:pos x="72" y="176"/>
                </a:cxn>
                <a:cxn ang="0">
                  <a:pos x="90" y="190"/>
                </a:cxn>
                <a:cxn ang="0">
                  <a:pos x="104" y="192"/>
                </a:cxn>
                <a:cxn ang="0">
                  <a:pos x="128" y="186"/>
                </a:cxn>
                <a:cxn ang="0">
                  <a:pos x="136" y="176"/>
                </a:cxn>
                <a:cxn ang="0">
                  <a:pos x="142" y="162"/>
                </a:cxn>
                <a:cxn ang="0">
                  <a:pos x="202" y="162"/>
                </a:cxn>
                <a:cxn ang="0">
                  <a:pos x="198" y="182"/>
                </a:cxn>
                <a:cxn ang="0">
                  <a:pos x="180" y="208"/>
                </a:cxn>
                <a:cxn ang="0">
                  <a:pos x="174" y="214"/>
                </a:cxn>
                <a:cxn ang="0">
                  <a:pos x="148" y="228"/>
                </a:cxn>
                <a:cxn ang="0">
                  <a:pos x="104" y="234"/>
                </a:cxn>
                <a:cxn ang="0">
                  <a:pos x="88" y="234"/>
                </a:cxn>
                <a:cxn ang="0">
                  <a:pos x="56" y="226"/>
                </a:cxn>
                <a:cxn ang="0">
                  <a:pos x="36" y="216"/>
                </a:cxn>
                <a:cxn ang="0">
                  <a:pos x="28" y="208"/>
                </a:cxn>
                <a:cxn ang="0">
                  <a:pos x="14" y="190"/>
                </a:cxn>
                <a:cxn ang="0">
                  <a:pos x="0" y="148"/>
                </a:cxn>
                <a:cxn ang="0">
                  <a:pos x="0" y="122"/>
                </a:cxn>
                <a:cxn ang="0">
                  <a:pos x="4" y="80"/>
                </a:cxn>
                <a:cxn ang="0">
                  <a:pos x="14" y="54"/>
                </a:cxn>
                <a:cxn ang="0">
                  <a:pos x="32" y="30"/>
                </a:cxn>
                <a:cxn ang="0">
                  <a:pos x="44" y="18"/>
                </a:cxn>
                <a:cxn ang="0">
                  <a:pos x="72" y="6"/>
                </a:cxn>
                <a:cxn ang="0">
                  <a:pos x="106" y="0"/>
                </a:cxn>
                <a:cxn ang="0">
                  <a:pos x="118" y="2"/>
                </a:cxn>
                <a:cxn ang="0">
                  <a:pos x="142" y="6"/>
                </a:cxn>
                <a:cxn ang="0">
                  <a:pos x="166" y="18"/>
                </a:cxn>
                <a:cxn ang="0">
                  <a:pos x="186" y="40"/>
                </a:cxn>
                <a:cxn ang="0">
                  <a:pos x="194" y="54"/>
                </a:cxn>
                <a:cxn ang="0">
                  <a:pos x="202" y="76"/>
                </a:cxn>
                <a:cxn ang="0">
                  <a:pos x="208" y="118"/>
                </a:cxn>
                <a:cxn ang="0">
                  <a:pos x="60"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0" y="134"/>
                  </a:moveTo>
                  <a:lnTo>
                    <a:pt x="60" y="134"/>
                  </a:lnTo>
                  <a:lnTo>
                    <a:pt x="62" y="148"/>
                  </a:lnTo>
                  <a:lnTo>
                    <a:pt x="62" y="158"/>
                  </a:lnTo>
                  <a:lnTo>
                    <a:pt x="66" y="168"/>
                  </a:lnTo>
                  <a:lnTo>
                    <a:pt x="72" y="176"/>
                  </a:lnTo>
                  <a:lnTo>
                    <a:pt x="80" y="184"/>
                  </a:lnTo>
                  <a:lnTo>
                    <a:pt x="90" y="190"/>
                  </a:lnTo>
                  <a:lnTo>
                    <a:pt x="104" y="192"/>
                  </a:lnTo>
                  <a:lnTo>
                    <a:pt x="104" y="192"/>
                  </a:lnTo>
                  <a:lnTo>
                    <a:pt x="116" y="190"/>
                  </a:lnTo>
                  <a:lnTo>
                    <a:pt x="128" y="186"/>
                  </a:lnTo>
                  <a:lnTo>
                    <a:pt x="132" y="182"/>
                  </a:lnTo>
                  <a:lnTo>
                    <a:pt x="136" y="176"/>
                  </a:lnTo>
                  <a:lnTo>
                    <a:pt x="140" y="170"/>
                  </a:lnTo>
                  <a:lnTo>
                    <a:pt x="142" y="162"/>
                  </a:lnTo>
                  <a:lnTo>
                    <a:pt x="202" y="162"/>
                  </a:lnTo>
                  <a:lnTo>
                    <a:pt x="202" y="162"/>
                  </a:lnTo>
                  <a:lnTo>
                    <a:pt x="200" y="170"/>
                  </a:lnTo>
                  <a:lnTo>
                    <a:pt x="198" y="182"/>
                  </a:lnTo>
                  <a:lnTo>
                    <a:pt x="192" y="194"/>
                  </a:lnTo>
                  <a:lnTo>
                    <a:pt x="180" y="208"/>
                  </a:lnTo>
                  <a:lnTo>
                    <a:pt x="180" y="208"/>
                  </a:lnTo>
                  <a:lnTo>
                    <a:pt x="174" y="214"/>
                  </a:lnTo>
                  <a:lnTo>
                    <a:pt x="166" y="220"/>
                  </a:lnTo>
                  <a:lnTo>
                    <a:pt x="148" y="228"/>
                  </a:lnTo>
                  <a:lnTo>
                    <a:pt x="128" y="232"/>
                  </a:lnTo>
                  <a:lnTo>
                    <a:pt x="104" y="234"/>
                  </a:lnTo>
                  <a:lnTo>
                    <a:pt x="104" y="234"/>
                  </a:lnTo>
                  <a:lnTo>
                    <a:pt x="88" y="234"/>
                  </a:lnTo>
                  <a:lnTo>
                    <a:pt x="68" y="230"/>
                  </a:lnTo>
                  <a:lnTo>
                    <a:pt x="56" y="226"/>
                  </a:lnTo>
                  <a:lnTo>
                    <a:pt x="46" y="222"/>
                  </a:lnTo>
                  <a:lnTo>
                    <a:pt x="36" y="216"/>
                  </a:lnTo>
                  <a:lnTo>
                    <a:pt x="28" y="208"/>
                  </a:lnTo>
                  <a:lnTo>
                    <a:pt x="28" y="208"/>
                  </a:lnTo>
                  <a:lnTo>
                    <a:pt x="20" y="198"/>
                  </a:lnTo>
                  <a:lnTo>
                    <a:pt x="14" y="190"/>
                  </a:lnTo>
                  <a:lnTo>
                    <a:pt x="6" y="170"/>
                  </a:lnTo>
                  <a:lnTo>
                    <a:pt x="0" y="148"/>
                  </a:lnTo>
                  <a:lnTo>
                    <a:pt x="0" y="122"/>
                  </a:lnTo>
                  <a:lnTo>
                    <a:pt x="0" y="122"/>
                  </a:lnTo>
                  <a:lnTo>
                    <a:pt x="0" y="94"/>
                  </a:lnTo>
                  <a:lnTo>
                    <a:pt x="4" y="80"/>
                  </a:lnTo>
                  <a:lnTo>
                    <a:pt x="8" y="66"/>
                  </a:lnTo>
                  <a:lnTo>
                    <a:pt x="14" y="54"/>
                  </a:lnTo>
                  <a:lnTo>
                    <a:pt x="22" y="40"/>
                  </a:lnTo>
                  <a:lnTo>
                    <a:pt x="32" y="30"/>
                  </a:lnTo>
                  <a:lnTo>
                    <a:pt x="44" y="18"/>
                  </a:lnTo>
                  <a:lnTo>
                    <a:pt x="44" y="18"/>
                  </a:lnTo>
                  <a:lnTo>
                    <a:pt x="58" y="12"/>
                  </a:lnTo>
                  <a:lnTo>
                    <a:pt x="72" y="6"/>
                  </a:lnTo>
                  <a:lnTo>
                    <a:pt x="88"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198" y="64"/>
                  </a:lnTo>
                  <a:lnTo>
                    <a:pt x="202" y="76"/>
                  </a:lnTo>
                  <a:lnTo>
                    <a:pt x="206" y="98"/>
                  </a:lnTo>
                  <a:lnTo>
                    <a:pt x="208" y="118"/>
                  </a:lnTo>
                  <a:lnTo>
                    <a:pt x="206" y="134"/>
                  </a:lnTo>
                  <a:lnTo>
                    <a:pt x="60" y="134"/>
                  </a:lnTo>
                  <a:close/>
                  <a:moveTo>
                    <a:pt x="142" y="94"/>
                  </a:moveTo>
                  <a:lnTo>
                    <a:pt x="142" y="94"/>
                  </a:lnTo>
                  <a:lnTo>
                    <a:pt x="140" y="82"/>
                  </a:lnTo>
                  <a:lnTo>
                    <a:pt x="140" y="74"/>
                  </a:lnTo>
                  <a:lnTo>
                    <a:pt x="136" y="64"/>
                  </a:lnTo>
                  <a:lnTo>
                    <a:pt x="132" y="58"/>
                  </a:lnTo>
                  <a:lnTo>
                    <a:pt x="126" y="50"/>
                  </a:lnTo>
                  <a:lnTo>
                    <a:pt x="116" y="46"/>
                  </a:lnTo>
                  <a:lnTo>
                    <a:pt x="104" y="44"/>
                  </a:lnTo>
                  <a:lnTo>
                    <a:pt x="104" y="44"/>
                  </a:lnTo>
                  <a:lnTo>
                    <a:pt x="94" y="46"/>
                  </a:lnTo>
                  <a:lnTo>
                    <a:pt x="86" y="48"/>
                  </a:lnTo>
                  <a:lnTo>
                    <a:pt x="78" y="52"/>
                  </a:lnTo>
                  <a:lnTo>
                    <a:pt x="74" y="60"/>
                  </a:lnTo>
                  <a:lnTo>
                    <a:pt x="68" y="66"/>
                  </a:lnTo>
                  <a:lnTo>
                    <a:pt x="66" y="74"/>
                  </a:lnTo>
                  <a:lnTo>
                    <a:pt x="62"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grpSp>
      <p:sp>
        <p:nvSpPr>
          <p:cNvPr id="34" name="Rectangle 9"/>
          <p:cNvSpPr>
            <a:spLocks noChangeArrowheads="1"/>
          </p:cNvSpPr>
          <p:nvPr/>
        </p:nvSpPr>
        <p:spPr bwMode="auto">
          <a:xfrm>
            <a:off x="0" y="6553200"/>
            <a:ext cx="9144000" cy="304800"/>
          </a:xfrm>
          <a:prstGeom prst="rect">
            <a:avLst/>
          </a:prstGeom>
          <a:solidFill>
            <a:srgbClr val="89ABCA"/>
          </a:solidFill>
          <a:ln w="9525">
            <a:noFill/>
            <a:miter lim="800000"/>
            <a:headEnd/>
            <a:tailEnd/>
          </a:ln>
          <a:effectLst/>
        </p:spPr>
        <p:txBody>
          <a:bodyPr wrap="none" anchor="ctr"/>
          <a:lstStyle/>
          <a:p>
            <a:pPr algn="ctr" eaLnBrk="0" hangingPunct="0">
              <a:buClr>
                <a:srgbClr val="000000"/>
              </a:buClr>
              <a:buSzPct val="100000"/>
              <a:buFont typeface="Times New Roman" pitchFamily="18" charset="0"/>
              <a:buNone/>
              <a:defRPr/>
            </a:pPr>
            <a:endParaRPr lang="de-DE">
              <a:latin typeface="Arial Black" pitchFamily="-65" charset="0"/>
              <a:ea typeface="Arial" pitchFamily="-65" charset="0"/>
              <a:cs typeface="Arial" pitchFamily="-65" charset="0"/>
            </a:endParaRPr>
          </a:p>
        </p:txBody>
      </p:sp>
      <p:sp>
        <p:nvSpPr>
          <p:cNvPr id="35" name="Text Box 12"/>
          <p:cNvSpPr txBox="1">
            <a:spLocks noChangeArrowheads="1"/>
          </p:cNvSpPr>
          <p:nvPr/>
        </p:nvSpPr>
        <p:spPr bwMode="auto">
          <a:xfrm>
            <a:off x="8264525" y="6605588"/>
            <a:ext cx="457200" cy="230187"/>
          </a:xfrm>
          <a:prstGeom prst="rect">
            <a:avLst/>
          </a:prstGeom>
          <a:noFill/>
          <a:ln w="9525" algn="ctr">
            <a:noFill/>
            <a:miter lim="800000"/>
            <a:headEnd/>
            <a:tailEnd/>
          </a:ln>
          <a:effectLst/>
        </p:spPr>
        <p:txBody>
          <a:bodyPr wrap="none" lIns="0" tIns="46800" rIns="0" bIns="0"/>
          <a:lstStyle/>
          <a:p>
            <a:pPr algn="r" eaLnBrk="0" hangingPunct="0">
              <a:buClr>
                <a:srgbClr val="000000"/>
              </a:buClr>
              <a:buSzPct val="100000"/>
              <a:buFont typeface="Times New Roman" pitchFamily="18" charset="0"/>
              <a:buNone/>
              <a:defRPr/>
            </a:pPr>
            <a:fld id="{FF06825A-A90B-445A-9906-8BC7D1420FDA}" type="slidenum">
              <a:rPr lang="de-DE" sz="800">
                <a:latin typeface="Arial" pitchFamily="-65" charset="0"/>
                <a:ea typeface="Arial" pitchFamily="-65" charset="0"/>
                <a:cs typeface="Arial" pitchFamily="-65" charset="0"/>
              </a:rPr>
              <a:pPr algn="r" eaLnBrk="0" hangingPunct="0">
                <a:buClr>
                  <a:srgbClr val="000000"/>
                </a:buClr>
                <a:buSzPct val="100000"/>
                <a:buFont typeface="Times New Roman" pitchFamily="18" charset="0"/>
                <a:buNone/>
                <a:defRPr/>
              </a:pPr>
              <a:t>‹Nr.›</a:t>
            </a:fld>
            <a:endParaRPr lang="de-DE" sz="800" dirty="0">
              <a:latin typeface="Arial" pitchFamily="-65" charset="0"/>
              <a:ea typeface="Arial" pitchFamily="-65" charset="0"/>
              <a:cs typeface="Arial" pitchFamily="-65" charset="0"/>
            </a:endParaRPr>
          </a:p>
        </p:txBody>
      </p:sp>
      <p:sp>
        <p:nvSpPr>
          <p:cNvPr id="36" name="Text Box 12"/>
          <p:cNvSpPr txBox="1">
            <a:spLocks noChangeArrowheads="1"/>
          </p:cNvSpPr>
          <p:nvPr/>
        </p:nvSpPr>
        <p:spPr bwMode="auto">
          <a:xfrm>
            <a:off x="430213" y="6605588"/>
            <a:ext cx="1908175" cy="230187"/>
          </a:xfrm>
          <a:prstGeom prst="rect">
            <a:avLst/>
          </a:prstGeom>
          <a:noFill/>
          <a:ln w="9525" algn="ctr">
            <a:noFill/>
            <a:miter lim="800000"/>
            <a:headEnd/>
            <a:tailEnd/>
          </a:ln>
          <a:effectLst/>
        </p:spPr>
        <p:txBody>
          <a:bodyPr wrap="none" lIns="0" tIns="46800" rIns="0" bIns="46800"/>
          <a:lstStyle/>
          <a:p>
            <a:pPr algn="ctr" eaLnBrk="0" hangingPunct="0">
              <a:buClr>
                <a:srgbClr val="000000"/>
              </a:buClr>
              <a:buSzPct val="100000"/>
              <a:buFont typeface="Times New Roman" pitchFamily="18" charset="0"/>
              <a:buNone/>
              <a:defRPr/>
            </a:pPr>
            <a:fld id="{5E684549-E54C-4F3B-AF67-CB237B06149F}" type="datetime1">
              <a:rPr lang="de-DE" sz="800">
                <a:latin typeface="Arial" pitchFamily="-65" charset="0"/>
                <a:ea typeface="Arial" pitchFamily="-65" charset="0"/>
                <a:cs typeface="Arial" pitchFamily="-65" charset="0"/>
              </a:rPr>
              <a:pPr algn="ctr" eaLnBrk="0" hangingPunct="0">
                <a:buClr>
                  <a:srgbClr val="000000"/>
                </a:buClr>
                <a:buSzPct val="100000"/>
                <a:buFont typeface="Times New Roman" pitchFamily="18" charset="0"/>
                <a:buNone/>
                <a:defRPr/>
              </a:pPr>
              <a:t>31.01.2013</a:t>
            </a:fld>
            <a:endParaRPr lang="de-DE" sz="800" dirty="0">
              <a:latin typeface="Arial" pitchFamily="-65" charset="0"/>
              <a:ea typeface="Arial" pitchFamily="-65" charset="0"/>
              <a:cs typeface="Arial" pitchFamily="-65" charset="0"/>
            </a:endParaRPr>
          </a:p>
        </p:txBody>
      </p:sp>
      <p:sp>
        <p:nvSpPr>
          <p:cNvPr id="37" name="Line 115"/>
          <p:cNvSpPr>
            <a:spLocks noChangeShapeType="1"/>
          </p:cNvSpPr>
          <p:nvPr/>
        </p:nvSpPr>
        <p:spPr bwMode="auto">
          <a:xfrm flipH="1">
            <a:off x="0" y="998538"/>
            <a:ext cx="9144000" cy="0"/>
          </a:xfrm>
          <a:prstGeom prst="line">
            <a:avLst/>
          </a:prstGeom>
          <a:noFill/>
          <a:ln w="12700" cap="flat" cmpd="sng" algn="ctr">
            <a:solidFill>
              <a:srgbClr val="89ABCA"/>
            </a:solidFill>
            <a:prstDash val="solid"/>
            <a:round/>
            <a:headEnd type="none" w="med" len="med"/>
            <a:tailEnd type="none" w="med" len="med"/>
          </a:ln>
          <a:effectLst/>
        </p:spPr>
        <p:txBody>
          <a:bodyPr/>
          <a:lstStyle/>
          <a:p>
            <a:pPr algn="ctr" eaLnBrk="0" hangingPunct="0">
              <a:buClr>
                <a:srgbClr val="000000"/>
              </a:buClr>
              <a:buSzPct val="100000"/>
              <a:buFont typeface="Times New Roman" pitchFamily="18" charset="0"/>
              <a:buNone/>
              <a:defRPr/>
            </a:pPr>
            <a:endParaRPr lang="de-DE">
              <a:latin typeface="Arial" charset="0"/>
              <a:cs typeface="Arial" charset="0"/>
            </a:endParaRPr>
          </a:p>
        </p:txBody>
      </p:sp>
      <p:pic>
        <p:nvPicPr>
          <p:cNvPr id="38" name="Grafik 37" descr="Goethe-Logo 080508.wmf"/>
          <p:cNvPicPr>
            <a:picLocks noChangeAspect="1"/>
          </p:cNvPicPr>
          <p:nvPr/>
        </p:nvPicPr>
        <p:blipFill>
          <a:blip r:embed="rId3" cstate="print"/>
          <a:srcRect/>
          <a:stretch>
            <a:fillRect/>
          </a:stretch>
        </p:blipFill>
        <p:spPr bwMode="auto">
          <a:xfrm>
            <a:off x="7847013" y="246063"/>
            <a:ext cx="1152525" cy="627062"/>
          </a:xfrm>
          <a:prstGeom prst="rect">
            <a:avLst/>
          </a:prstGeom>
          <a:noFill/>
          <a:ln w="9525">
            <a:noFill/>
            <a:miter lim="800000"/>
            <a:headEnd/>
            <a:tailEnd/>
          </a:ln>
        </p:spPr>
      </p:pic>
      <p:sp>
        <p:nvSpPr>
          <p:cNvPr id="2" name="Titel 1"/>
          <p:cNvSpPr>
            <a:spLocks noGrp="1"/>
          </p:cNvSpPr>
          <p:nvPr>
            <p:ph type="title"/>
          </p:nvPr>
        </p:nvSpPr>
        <p:spPr/>
        <p:txBody>
          <a:bodyPr/>
          <a:lstStyle>
            <a:lvl1pPr>
              <a:defRPr>
                <a:solidFill>
                  <a:schemeClr val="accent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lvl1pPr>
              <a:buNone/>
              <a:defRPr/>
            </a:lvl1pPr>
            <a:lvl2pPr>
              <a:defRPr/>
            </a:lvl2pPr>
            <a:lvl3pPr>
              <a:defRPr/>
            </a:lvl3pPr>
            <a:lvl4pPr>
              <a:defRPr/>
            </a:lvl4pPr>
            <a:lvl5pPr>
              <a:defRPr/>
            </a:lvl5pPr>
            <a:lvl6pPr marL="1524000" indent="-269875">
              <a:defRPr/>
            </a:lvl6pPr>
            <a:lvl7pPr>
              <a:defRPr/>
            </a:lvl7pPr>
            <a:lvl8pPr>
              <a:defRPr/>
            </a:lvl8pPr>
          </a:lstStyle>
          <a:p>
            <a:pPr lvl="0"/>
            <a:r>
              <a:rPr lang="de-DE" smtClean="0"/>
              <a:t>Textmasterformate durch Klicken bearbeiten</a:t>
            </a:r>
          </a:p>
        </p:txBody>
      </p:sp>
      <p:sp>
        <p:nvSpPr>
          <p:cNvPr id="39" name="Rectangle 50"/>
          <p:cNvSpPr>
            <a:spLocks noGrp="1" noChangeArrowheads="1"/>
          </p:cNvSpPr>
          <p:nvPr>
            <p:ph type="ftr" sz="quarter" idx="10"/>
          </p:nvPr>
        </p:nvSpPr>
        <p:spPr bwMode="auto">
          <a:xfrm>
            <a:off x="2876550" y="6605588"/>
            <a:ext cx="3384550" cy="230187"/>
          </a:xfrm>
          <a:prstGeom prst="rect">
            <a:avLst/>
          </a:prstGeom>
          <a:ln>
            <a:miter lim="800000"/>
            <a:headEnd/>
            <a:tailEnd/>
          </a:ln>
        </p:spPr>
        <p:txBody>
          <a:bodyPr vert="horz" wrap="square" lIns="0" tIns="45720" rIns="0" bIns="64800" numCol="1" anchor="b" anchorCtr="0" compatLnSpc="1">
            <a:prstTxWarp prst="textNoShape">
              <a:avLst/>
            </a:prstTxWarp>
          </a:bodyPr>
          <a:lstStyle>
            <a:lvl1pPr algn="ctr" eaLnBrk="0" hangingPunct="0">
              <a:buClr>
                <a:srgbClr val="000000"/>
              </a:buClr>
              <a:buSzPct val="100000"/>
              <a:buFont typeface="Times New Roman" pitchFamily="18" charset="0"/>
              <a:buNone/>
              <a:defRPr sz="800">
                <a:solidFill>
                  <a:srgbClr val="262626"/>
                </a:solidFill>
                <a:latin typeface="Arial" pitchFamily="-65" charset="0"/>
                <a:ea typeface="Arial" pitchFamily="-65" charset="0"/>
                <a:cs typeface="Arial" pitchFamily="-65" charset="0"/>
              </a:defRPr>
            </a:lvl1pPr>
          </a:lstStyle>
          <a:p>
            <a:pPr>
              <a:defRPr/>
            </a:pPr>
            <a:r>
              <a:rPr lang="de-DE"/>
              <a:t>Text durch klicken bearbeiten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endParaRPr lang="de-DE"/>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endParaRPr lang="de-DE"/>
          </a:p>
        </p:txBody>
      </p:sp>
      <p:sp>
        <p:nvSpPr>
          <p:cNvPr id="4" name="Rectangle 6"/>
          <p:cNvSpPr>
            <a:spLocks noGrp="1" noChangeArrowheads="1"/>
          </p:cNvSpPr>
          <p:nvPr>
            <p:ph type="sldNum" sz="quarter" idx="12"/>
          </p:nvPr>
        </p:nvSpPr>
        <p:spPr>
          <a:xfrm>
            <a:off x="884238" y="6567488"/>
            <a:ext cx="457200" cy="23495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fld id="{3B61DC19-9BDB-4BED-B451-9280E6B21B21}"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endParaRPr lang="de-DE"/>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endParaRPr lang="de-DE"/>
          </a:p>
        </p:txBody>
      </p:sp>
      <p:sp>
        <p:nvSpPr>
          <p:cNvPr id="4" name="Rectangle 6"/>
          <p:cNvSpPr>
            <a:spLocks noGrp="1" noChangeArrowheads="1"/>
          </p:cNvSpPr>
          <p:nvPr>
            <p:ph type="sldNum" sz="quarter" idx="12"/>
          </p:nvPr>
        </p:nvSpPr>
        <p:spPr>
          <a:xfrm>
            <a:off x="884238" y="6567488"/>
            <a:ext cx="457200" cy="234950"/>
          </a:xfrm>
          <a:prstGeom prst="rect">
            <a:avLst/>
          </a:prstGeom>
        </p:spPr>
        <p:txBody>
          <a:bodyPr/>
          <a:lstStyle>
            <a:lvl1pPr algn="ctr" eaLnBrk="0" hangingPunct="0">
              <a:buClr>
                <a:srgbClr val="000000"/>
              </a:buClr>
              <a:buSzPct val="100000"/>
              <a:buFont typeface="Times New Roman" pitchFamily="18" charset="0"/>
              <a:buNone/>
              <a:defRPr/>
            </a:lvl1pPr>
          </a:lstStyle>
          <a:p>
            <a:pPr>
              <a:defRPr/>
            </a:pPr>
            <a:fld id="{556A7226-09EE-464E-8283-9AC082466118}"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Master">
    <p:spTree>
      <p:nvGrpSpPr>
        <p:cNvPr id="1" name=""/>
        <p:cNvGrpSpPr/>
        <p:nvPr/>
      </p:nvGrpSpPr>
      <p:grpSpPr>
        <a:xfrm>
          <a:off x="0" y="0"/>
          <a:ext cx="0" cy="0"/>
          <a:chOff x="0" y="0"/>
          <a:chExt cx="0" cy="0"/>
        </a:xfrm>
      </p:grpSpPr>
      <p:sp>
        <p:nvSpPr>
          <p:cNvPr id="4" name="Rechteck 3"/>
          <p:cNvSpPr/>
          <p:nvPr/>
        </p:nvSpPr>
        <p:spPr bwMode="gray">
          <a:xfrm>
            <a:off x="1588" y="0"/>
            <a:ext cx="9140825" cy="6572250"/>
          </a:xfrm>
          <a:prstGeom prst="rect">
            <a:avLst/>
          </a:prstGeom>
          <a:solidFill>
            <a:schemeClr val="accent2">
              <a:lumMod val="20000"/>
              <a:lumOff val="80000"/>
            </a:schemeClr>
          </a:solidFill>
          <a:ln w="9525" algn="ctr">
            <a:noFill/>
            <a:miter lim="800000"/>
            <a:headEnd/>
            <a:tailEnd/>
          </a:ln>
          <a:effectLst/>
        </p:spPr>
        <p:txBody>
          <a:bodyPr anchor="ctr" anchorCtr="1"/>
          <a:lstStyle>
            <a:defPPr>
              <a:defRPr lang="en-US"/>
            </a:defPPr>
            <a:lvl1pPr algn="l"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a:lstStyle>
          <a:p>
            <a:pPr algn="ctr" eaLnBrk="0" hangingPunct="0">
              <a:buClr>
                <a:srgbClr val="000000"/>
              </a:buClr>
              <a:buSzPct val="100000"/>
              <a:buFont typeface="Times New Roman" pitchFamily="18" charset="0"/>
              <a:buNone/>
              <a:defRPr/>
            </a:pPr>
            <a:endParaRPr lang="de-DE" sz="1600" b="1" smtClean="0">
              <a:solidFill>
                <a:schemeClr val="bg1"/>
              </a:solidFill>
              <a:ea typeface="Gulim" pitchFamily="34" charset="-127"/>
            </a:endParaRPr>
          </a:p>
        </p:txBody>
      </p:sp>
      <p:pic>
        <p:nvPicPr>
          <p:cNvPr id="5" name="Grafik 11" descr="kopf2.wmf"/>
          <p:cNvPicPr>
            <a:picLocks noChangeAspect="1"/>
          </p:cNvPicPr>
          <p:nvPr/>
        </p:nvPicPr>
        <p:blipFill>
          <a:blip r:embed="rId2" cstate="print"/>
          <a:srcRect/>
          <a:stretch>
            <a:fillRect/>
          </a:stretch>
        </p:blipFill>
        <p:spPr bwMode="auto">
          <a:xfrm>
            <a:off x="0" y="1435100"/>
            <a:ext cx="3514725" cy="5422900"/>
          </a:xfrm>
          <a:prstGeom prst="rect">
            <a:avLst/>
          </a:prstGeom>
          <a:noFill/>
          <a:ln w="9525">
            <a:noFill/>
            <a:miter lim="800000"/>
            <a:headEnd/>
            <a:tailEnd/>
          </a:ln>
        </p:spPr>
      </p:pic>
      <p:grpSp>
        <p:nvGrpSpPr>
          <p:cNvPr id="6" name="Group 4"/>
          <p:cNvGrpSpPr>
            <a:grpSpLocks noChangeAspect="1"/>
          </p:cNvGrpSpPr>
          <p:nvPr/>
        </p:nvGrpSpPr>
        <p:grpSpPr bwMode="auto">
          <a:xfrm rot="5400000">
            <a:off x="-2085181" y="3796507"/>
            <a:ext cx="4495800" cy="322262"/>
            <a:chOff x="101" y="1961"/>
            <a:chExt cx="5558" cy="398"/>
          </a:xfrm>
        </p:grpSpPr>
        <p:sp>
          <p:nvSpPr>
            <p:cNvPr id="7" name="AutoShape 3"/>
            <p:cNvSpPr>
              <a:spLocks noChangeAspect="1" noChangeArrowheads="1" noTextEdit="1"/>
            </p:cNvSpPr>
            <p:nvPr userDrawn="1"/>
          </p:nvSpPr>
          <p:spPr bwMode="auto">
            <a:xfrm>
              <a:off x="101" y="1961"/>
              <a:ext cx="5558" cy="398"/>
            </a:xfrm>
            <a:prstGeom prst="rect">
              <a:avLst/>
            </a:prstGeom>
            <a:no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8" name="Freeform 5"/>
            <p:cNvSpPr>
              <a:spLocks/>
            </p:cNvSpPr>
            <p:nvPr userDrawn="1"/>
          </p:nvSpPr>
          <p:spPr bwMode="auto">
            <a:xfrm>
              <a:off x="101" y="2077"/>
              <a:ext cx="377"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9" name="Freeform 6"/>
            <p:cNvSpPr>
              <a:spLocks/>
            </p:cNvSpPr>
            <p:nvPr userDrawn="1"/>
          </p:nvSpPr>
          <p:spPr bwMode="auto">
            <a:xfrm>
              <a:off x="472" y="2077"/>
              <a:ext cx="375" cy="218"/>
            </a:xfrm>
            <a:custGeom>
              <a:avLst/>
              <a:gdLst/>
              <a:ahLst/>
              <a:cxnLst>
                <a:cxn ang="0">
                  <a:pos x="68" y="0"/>
                </a:cxn>
                <a:cxn ang="0">
                  <a:pos x="108" y="164"/>
                </a:cxn>
                <a:cxn ang="0">
                  <a:pos x="154" y="0"/>
                </a:cxn>
                <a:cxn ang="0">
                  <a:pos x="224" y="0"/>
                </a:cxn>
                <a:cxn ang="0">
                  <a:pos x="270" y="164"/>
                </a:cxn>
                <a:cxn ang="0">
                  <a:pos x="314" y="0"/>
                </a:cxn>
                <a:cxn ang="0">
                  <a:pos x="376" y="0"/>
                </a:cxn>
                <a:cxn ang="0">
                  <a:pos x="302" y="218"/>
                </a:cxn>
                <a:cxn ang="0">
                  <a:pos x="232" y="218"/>
                </a:cxn>
                <a:cxn ang="0">
                  <a:pos x="188" y="56"/>
                </a:cxn>
                <a:cxn ang="0">
                  <a:pos x="142" y="218"/>
                </a:cxn>
                <a:cxn ang="0">
                  <a:pos x="72" y="218"/>
                </a:cxn>
                <a:cxn ang="0">
                  <a:pos x="0" y="0"/>
                </a:cxn>
                <a:cxn ang="0">
                  <a:pos x="68" y="0"/>
                </a:cxn>
              </a:cxnLst>
              <a:rect l="0" t="0" r="r" b="b"/>
              <a:pathLst>
                <a:path w="376" h="218">
                  <a:moveTo>
                    <a:pt x="68" y="0"/>
                  </a:moveTo>
                  <a:lnTo>
                    <a:pt x="108" y="164"/>
                  </a:lnTo>
                  <a:lnTo>
                    <a:pt x="154" y="0"/>
                  </a:lnTo>
                  <a:lnTo>
                    <a:pt x="224" y="0"/>
                  </a:lnTo>
                  <a:lnTo>
                    <a:pt x="270" y="164"/>
                  </a:lnTo>
                  <a:lnTo>
                    <a:pt x="314" y="0"/>
                  </a:lnTo>
                  <a:lnTo>
                    <a:pt x="376" y="0"/>
                  </a:lnTo>
                  <a:lnTo>
                    <a:pt x="302" y="218"/>
                  </a:lnTo>
                  <a:lnTo>
                    <a:pt x="232" y="218"/>
                  </a:lnTo>
                  <a:lnTo>
                    <a:pt x="188" y="56"/>
                  </a:lnTo>
                  <a:lnTo>
                    <a:pt x="142" y="218"/>
                  </a:lnTo>
                  <a:lnTo>
                    <a:pt x="72"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0" name="Freeform 7"/>
            <p:cNvSpPr>
              <a:spLocks/>
            </p:cNvSpPr>
            <p:nvPr userDrawn="1"/>
          </p:nvSpPr>
          <p:spPr bwMode="auto">
            <a:xfrm>
              <a:off x="841" y="2077"/>
              <a:ext cx="377" cy="218"/>
            </a:xfrm>
            <a:custGeom>
              <a:avLst/>
              <a:gdLst/>
              <a:ahLst/>
              <a:cxnLst>
                <a:cxn ang="0">
                  <a:pos x="68" y="0"/>
                </a:cxn>
                <a:cxn ang="0">
                  <a:pos x="108" y="164"/>
                </a:cxn>
                <a:cxn ang="0">
                  <a:pos x="154" y="0"/>
                </a:cxn>
                <a:cxn ang="0">
                  <a:pos x="224" y="0"/>
                </a:cxn>
                <a:cxn ang="0">
                  <a:pos x="270" y="164"/>
                </a:cxn>
                <a:cxn ang="0">
                  <a:pos x="312" y="0"/>
                </a:cxn>
                <a:cxn ang="0">
                  <a:pos x="376" y="0"/>
                </a:cxn>
                <a:cxn ang="0">
                  <a:pos x="302" y="218"/>
                </a:cxn>
                <a:cxn ang="0">
                  <a:pos x="232" y="218"/>
                </a:cxn>
                <a:cxn ang="0">
                  <a:pos x="188" y="56"/>
                </a:cxn>
                <a:cxn ang="0">
                  <a:pos x="142" y="218"/>
                </a:cxn>
                <a:cxn ang="0">
                  <a:pos x="70" y="218"/>
                </a:cxn>
                <a:cxn ang="0">
                  <a:pos x="0" y="0"/>
                </a:cxn>
                <a:cxn ang="0">
                  <a:pos x="68" y="0"/>
                </a:cxn>
              </a:cxnLst>
              <a:rect l="0" t="0" r="r" b="b"/>
              <a:pathLst>
                <a:path w="376" h="218">
                  <a:moveTo>
                    <a:pt x="68" y="0"/>
                  </a:moveTo>
                  <a:lnTo>
                    <a:pt x="108" y="164"/>
                  </a:lnTo>
                  <a:lnTo>
                    <a:pt x="154" y="0"/>
                  </a:lnTo>
                  <a:lnTo>
                    <a:pt x="224" y="0"/>
                  </a:lnTo>
                  <a:lnTo>
                    <a:pt x="270" y="164"/>
                  </a:lnTo>
                  <a:lnTo>
                    <a:pt x="312" y="0"/>
                  </a:lnTo>
                  <a:lnTo>
                    <a:pt x="376" y="0"/>
                  </a:lnTo>
                  <a:lnTo>
                    <a:pt x="302" y="218"/>
                  </a:lnTo>
                  <a:lnTo>
                    <a:pt x="232" y="218"/>
                  </a:lnTo>
                  <a:lnTo>
                    <a:pt x="188" y="56"/>
                  </a:lnTo>
                  <a:lnTo>
                    <a:pt x="142" y="218"/>
                  </a:lnTo>
                  <a:lnTo>
                    <a:pt x="7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1" name="Rectangle 8"/>
            <p:cNvSpPr>
              <a:spLocks noChangeArrowheads="1"/>
            </p:cNvSpPr>
            <p:nvPr userDrawn="1"/>
          </p:nvSpPr>
          <p:spPr bwMode="auto">
            <a:xfrm>
              <a:off x="1241" y="2237"/>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2" name="Freeform 9"/>
            <p:cNvSpPr>
              <a:spLocks noEditPoints="1"/>
            </p:cNvSpPr>
            <p:nvPr userDrawn="1"/>
          </p:nvSpPr>
          <p:spPr bwMode="auto">
            <a:xfrm>
              <a:off x="1355" y="2075"/>
              <a:ext cx="216" cy="306"/>
            </a:xfrm>
            <a:custGeom>
              <a:avLst/>
              <a:gdLst/>
              <a:ahLst/>
              <a:cxnLst>
                <a:cxn ang="0">
                  <a:pos x="216" y="2"/>
                </a:cxn>
                <a:cxn ang="0">
                  <a:pos x="214" y="56"/>
                </a:cxn>
                <a:cxn ang="0">
                  <a:pos x="214" y="218"/>
                </a:cxn>
                <a:cxn ang="0">
                  <a:pos x="210" y="244"/>
                </a:cxn>
                <a:cxn ang="0">
                  <a:pos x="202" y="266"/>
                </a:cxn>
                <a:cxn ang="0">
                  <a:pos x="190" y="282"/>
                </a:cxn>
                <a:cxn ang="0">
                  <a:pos x="174" y="292"/>
                </a:cxn>
                <a:cxn ang="0">
                  <a:pos x="138" y="304"/>
                </a:cxn>
                <a:cxn ang="0">
                  <a:pos x="104" y="306"/>
                </a:cxn>
                <a:cxn ang="0">
                  <a:pos x="76" y="304"/>
                </a:cxn>
                <a:cxn ang="0">
                  <a:pos x="46" y="296"/>
                </a:cxn>
                <a:cxn ang="0">
                  <a:pos x="26" y="282"/>
                </a:cxn>
                <a:cxn ang="0">
                  <a:pos x="16" y="268"/>
                </a:cxn>
                <a:cxn ang="0">
                  <a:pos x="10" y="248"/>
                </a:cxn>
                <a:cxn ang="0">
                  <a:pos x="70" y="236"/>
                </a:cxn>
                <a:cxn ang="0">
                  <a:pos x="72" y="244"/>
                </a:cxn>
                <a:cxn ang="0">
                  <a:pos x="80" y="258"/>
                </a:cxn>
                <a:cxn ang="0">
                  <a:pos x="96" y="266"/>
                </a:cxn>
                <a:cxn ang="0">
                  <a:pos x="108" y="266"/>
                </a:cxn>
                <a:cxn ang="0">
                  <a:pos x="134" y="260"/>
                </a:cxn>
                <a:cxn ang="0">
                  <a:pos x="142" y="250"/>
                </a:cxn>
                <a:cxn ang="0">
                  <a:pos x="148" y="238"/>
                </a:cxn>
                <a:cxn ang="0">
                  <a:pos x="150" y="220"/>
                </a:cxn>
                <a:cxn ang="0">
                  <a:pos x="150" y="186"/>
                </a:cxn>
                <a:cxn ang="0">
                  <a:pos x="134" y="202"/>
                </a:cxn>
                <a:cxn ang="0">
                  <a:pos x="120" y="210"/>
                </a:cxn>
                <a:cxn ang="0">
                  <a:pos x="92" y="216"/>
                </a:cxn>
                <a:cxn ang="0">
                  <a:pos x="80" y="216"/>
                </a:cxn>
                <a:cxn ang="0">
                  <a:pos x="60" y="210"/>
                </a:cxn>
                <a:cxn ang="0">
                  <a:pos x="36" y="196"/>
                </a:cxn>
                <a:cxn ang="0">
                  <a:pos x="12" y="166"/>
                </a:cxn>
                <a:cxn ang="0">
                  <a:pos x="2" y="128"/>
                </a:cxn>
                <a:cxn ang="0">
                  <a:pos x="0" y="108"/>
                </a:cxn>
                <a:cxn ang="0">
                  <a:pos x="6" y="68"/>
                </a:cxn>
                <a:cxn ang="0">
                  <a:pos x="22" y="34"/>
                </a:cxn>
                <a:cxn ang="0">
                  <a:pos x="52" y="10"/>
                </a:cxn>
                <a:cxn ang="0">
                  <a:pos x="72" y="2"/>
                </a:cxn>
                <a:cxn ang="0">
                  <a:pos x="94" y="0"/>
                </a:cxn>
                <a:cxn ang="0">
                  <a:pos x="106" y="2"/>
                </a:cxn>
                <a:cxn ang="0">
                  <a:pos x="128" y="8"/>
                </a:cxn>
                <a:cxn ang="0">
                  <a:pos x="148" y="22"/>
                </a:cxn>
                <a:cxn ang="0">
                  <a:pos x="156" y="2"/>
                </a:cxn>
                <a:cxn ang="0">
                  <a:pos x="106" y="172"/>
                </a:cxn>
                <a:cxn ang="0">
                  <a:pos x="114" y="172"/>
                </a:cxn>
                <a:cxn ang="0">
                  <a:pos x="132" y="164"/>
                </a:cxn>
                <a:cxn ang="0">
                  <a:pos x="146" y="144"/>
                </a:cxn>
                <a:cxn ang="0">
                  <a:pos x="150" y="124"/>
                </a:cxn>
                <a:cxn ang="0">
                  <a:pos x="152" y="110"/>
                </a:cxn>
                <a:cxn ang="0">
                  <a:pos x="148" y="78"/>
                </a:cxn>
                <a:cxn ang="0">
                  <a:pos x="138" y="58"/>
                </a:cxn>
                <a:cxn ang="0">
                  <a:pos x="120" y="46"/>
                </a:cxn>
                <a:cxn ang="0">
                  <a:pos x="108" y="44"/>
                </a:cxn>
                <a:cxn ang="0">
                  <a:pos x="90" y="48"/>
                </a:cxn>
                <a:cxn ang="0">
                  <a:pos x="76" y="58"/>
                </a:cxn>
                <a:cxn ang="0">
                  <a:pos x="68" y="78"/>
                </a:cxn>
                <a:cxn ang="0">
                  <a:pos x="64" y="108"/>
                </a:cxn>
                <a:cxn ang="0">
                  <a:pos x="64" y="124"/>
                </a:cxn>
                <a:cxn ang="0">
                  <a:pos x="70" y="144"/>
                </a:cxn>
                <a:cxn ang="0">
                  <a:pos x="82" y="164"/>
                </a:cxn>
                <a:cxn ang="0">
                  <a:pos x="98" y="172"/>
                </a:cxn>
                <a:cxn ang="0">
                  <a:pos x="106" y="172"/>
                </a:cxn>
              </a:cxnLst>
              <a:rect l="0" t="0" r="r" b="b"/>
              <a:pathLst>
                <a:path w="216" h="306">
                  <a:moveTo>
                    <a:pt x="216" y="2"/>
                  </a:moveTo>
                  <a:lnTo>
                    <a:pt x="216" y="2"/>
                  </a:lnTo>
                  <a:lnTo>
                    <a:pt x="214" y="28"/>
                  </a:lnTo>
                  <a:lnTo>
                    <a:pt x="214" y="56"/>
                  </a:lnTo>
                  <a:lnTo>
                    <a:pt x="214" y="218"/>
                  </a:lnTo>
                  <a:lnTo>
                    <a:pt x="214" y="218"/>
                  </a:lnTo>
                  <a:lnTo>
                    <a:pt x="212" y="232"/>
                  </a:lnTo>
                  <a:lnTo>
                    <a:pt x="210" y="244"/>
                  </a:lnTo>
                  <a:lnTo>
                    <a:pt x="206" y="256"/>
                  </a:lnTo>
                  <a:lnTo>
                    <a:pt x="202" y="266"/>
                  </a:lnTo>
                  <a:lnTo>
                    <a:pt x="196" y="274"/>
                  </a:lnTo>
                  <a:lnTo>
                    <a:pt x="190" y="282"/>
                  </a:lnTo>
                  <a:lnTo>
                    <a:pt x="182" y="288"/>
                  </a:lnTo>
                  <a:lnTo>
                    <a:pt x="174" y="292"/>
                  </a:lnTo>
                  <a:lnTo>
                    <a:pt x="158" y="300"/>
                  </a:lnTo>
                  <a:lnTo>
                    <a:pt x="138" y="304"/>
                  </a:lnTo>
                  <a:lnTo>
                    <a:pt x="120" y="306"/>
                  </a:lnTo>
                  <a:lnTo>
                    <a:pt x="104" y="306"/>
                  </a:lnTo>
                  <a:lnTo>
                    <a:pt x="104" y="306"/>
                  </a:lnTo>
                  <a:lnTo>
                    <a:pt x="76" y="304"/>
                  </a:lnTo>
                  <a:lnTo>
                    <a:pt x="62" y="302"/>
                  </a:lnTo>
                  <a:lnTo>
                    <a:pt x="46" y="296"/>
                  </a:lnTo>
                  <a:lnTo>
                    <a:pt x="32" y="288"/>
                  </a:lnTo>
                  <a:lnTo>
                    <a:pt x="26" y="282"/>
                  </a:lnTo>
                  <a:lnTo>
                    <a:pt x="20" y="274"/>
                  </a:lnTo>
                  <a:lnTo>
                    <a:pt x="16" y="268"/>
                  </a:lnTo>
                  <a:lnTo>
                    <a:pt x="12" y="258"/>
                  </a:lnTo>
                  <a:lnTo>
                    <a:pt x="10" y="248"/>
                  </a:lnTo>
                  <a:lnTo>
                    <a:pt x="8" y="236"/>
                  </a:lnTo>
                  <a:lnTo>
                    <a:pt x="70" y="236"/>
                  </a:lnTo>
                  <a:lnTo>
                    <a:pt x="70" y="236"/>
                  </a:lnTo>
                  <a:lnTo>
                    <a:pt x="72" y="244"/>
                  </a:lnTo>
                  <a:lnTo>
                    <a:pt x="76" y="254"/>
                  </a:lnTo>
                  <a:lnTo>
                    <a:pt x="80" y="258"/>
                  </a:lnTo>
                  <a:lnTo>
                    <a:pt x="88" y="262"/>
                  </a:lnTo>
                  <a:lnTo>
                    <a:pt x="96" y="266"/>
                  </a:lnTo>
                  <a:lnTo>
                    <a:pt x="108" y="266"/>
                  </a:lnTo>
                  <a:lnTo>
                    <a:pt x="108" y="266"/>
                  </a:lnTo>
                  <a:lnTo>
                    <a:pt x="122" y="264"/>
                  </a:lnTo>
                  <a:lnTo>
                    <a:pt x="134" y="260"/>
                  </a:lnTo>
                  <a:lnTo>
                    <a:pt x="138" y="256"/>
                  </a:lnTo>
                  <a:lnTo>
                    <a:pt x="142" y="250"/>
                  </a:lnTo>
                  <a:lnTo>
                    <a:pt x="146" y="244"/>
                  </a:lnTo>
                  <a:lnTo>
                    <a:pt x="148" y="238"/>
                  </a:lnTo>
                  <a:lnTo>
                    <a:pt x="148" y="238"/>
                  </a:lnTo>
                  <a:lnTo>
                    <a:pt x="150" y="220"/>
                  </a:lnTo>
                  <a:lnTo>
                    <a:pt x="150" y="186"/>
                  </a:lnTo>
                  <a:lnTo>
                    <a:pt x="150" y="186"/>
                  </a:lnTo>
                  <a:lnTo>
                    <a:pt x="142" y="194"/>
                  </a:lnTo>
                  <a:lnTo>
                    <a:pt x="134" y="202"/>
                  </a:lnTo>
                  <a:lnTo>
                    <a:pt x="128" y="208"/>
                  </a:lnTo>
                  <a:lnTo>
                    <a:pt x="120" y="210"/>
                  </a:lnTo>
                  <a:lnTo>
                    <a:pt x="104" y="214"/>
                  </a:lnTo>
                  <a:lnTo>
                    <a:pt x="92" y="216"/>
                  </a:lnTo>
                  <a:lnTo>
                    <a:pt x="92" y="216"/>
                  </a:lnTo>
                  <a:lnTo>
                    <a:pt x="80" y="216"/>
                  </a:lnTo>
                  <a:lnTo>
                    <a:pt x="70" y="214"/>
                  </a:lnTo>
                  <a:lnTo>
                    <a:pt x="60" y="210"/>
                  </a:lnTo>
                  <a:lnTo>
                    <a:pt x="50" y="206"/>
                  </a:lnTo>
                  <a:lnTo>
                    <a:pt x="36" y="196"/>
                  </a:lnTo>
                  <a:lnTo>
                    <a:pt x="22" y="182"/>
                  </a:lnTo>
                  <a:lnTo>
                    <a:pt x="12" y="166"/>
                  </a:lnTo>
                  <a:lnTo>
                    <a:pt x="6" y="148"/>
                  </a:lnTo>
                  <a:lnTo>
                    <a:pt x="2" y="128"/>
                  </a:lnTo>
                  <a:lnTo>
                    <a:pt x="0" y="108"/>
                  </a:lnTo>
                  <a:lnTo>
                    <a:pt x="0" y="108"/>
                  </a:lnTo>
                  <a:lnTo>
                    <a:pt x="2" y="88"/>
                  </a:lnTo>
                  <a:lnTo>
                    <a:pt x="6" y="68"/>
                  </a:lnTo>
                  <a:lnTo>
                    <a:pt x="12" y="50"/>
                  </a:lnTo>
                  <a:lnTo>
                    <a:pt x="22" y="34"/>
                  </a:lnTo>
                  <a:lnTo>
                    <a:pt x="36" y="20"/>
                  </a:lnTo>
                  <a:lnTo>
                    <a:pt x="52" y="10"/>
                  </a:lnTo>
                  <a:lnTo>
                    <a:pt x="62" y="6"/>
                  </a:lnTo>
                  <a:lnTo>
                    <a:pt x="72" y="2"/>
                  </a:lnTo>
                  <a:lnTo>
                    <a:pt x="82" y="2"/>
                  </a:lnTo>
                  <a:lnTo>
                    <a:pt x="94" y="0"/>
                  </a:lnTo>
                  <a:lnTo>
                    <a:pt x="94" y="0"/>
                  </a:lnTo>
                  <a:lnTo>
                    <a:pt x="106" y="2"/>
                  </a:lnTo>
                  <a:lnTo>
                    <a:pt x="118" y="4"/>
                  </a:lnTo>
                  <a:lnTo>
                    <a:pt x="128" y="8"/>
                  </a:lnTo>
                  <a:lnTo>
                    <a:pt x="136" y="12"/>
                  </a:lnTo>
                  <a:lnTo>
                    <a:pt x="148" y="22"/>
                  </a:lnTo>
                  <a:lnTo>
                    <a:pt x="154" y="32"/>
                  </a:lnTo>
                  <a:lnTo>
                    <a:pt x="156" y="2"/>
                  </a:lnTo>
                  <a:lnTo>
                    <a:pt x="216" y="2"/>
                  </a:lnTo>
                  <a:close/>
                  <a:moveTo>
                    <a:pt x="106" y="172"/>
                  </a:moveTo>
                  <a:lnTo>
                    <a:pt x="106" y="172"/>
                  </a:lnTo>
                  <a:lnTo>
                    <a:pt x="114" y="172"/>
                  </a:lnTo>
                  <a:lnTo>
                    <a:pt x="122" y="170"/>
                  </a:lnTo>
                  <a:lnTo>
                    <a:pt x="132" y="164"/>
                  </a:lnTo>
                  <a:lnTo>
                    <a:pt x="140" y="154"/>
                  </a:lnTo>
                  <a:lnTo>
                    <a:pt x="146" y="144"/>
                  </a:lnTo>
                  <a:lnTo>
                    <a:pt x="148" y="134"/>
                  </a:lnTo>
                  <a:lnTo>
                    <a:pt x="150" y="124"/>
                  </a:lnTo>
                  <a:lnTo>
                    <a:pt x="152" y="110"/>
                  </a:lnTo>
                  <a:lnTo>
                    <a:pt x="152" y="110"/>
                  </a:lnTo>
                  <a:lnTo>
                    <a:pt x="150" y="90"/>
                  </a:lnTo>
                  <a:lnTo>
                    <a:pt x="148" y="78"/>
                  </a:lnTo>
                  <a:lnTo>
                    <a:pt x="144" y="68"/>
                  </a:lnTo>
                  <a:lnTo>
                    <a:pt x="138" y="58"/>
                  </a:lnTo>
                  <a:lnTo>
                    <a:pt x="130" y="50"/>
                  </a:lnTo>
                  <a:lnTo>
                    <a:pt x="120" y="46"/>
                  </a:lnTo>
                  <a:lnTo>
                    <a:pt x="108" y="44"/>
                  </a:lnTo>
                  <a:lnTo>
                    <a:pt x="108" y="44"/>
                  </a:lnTo>
                  <a:lnTo>
                    <a:pt x="98" y="44"/>
                  </a:lnTo>
                  <a:lnTo>
                    <a:pt x="90" y="48"/>
                  </a:lnTo>
                  <a:lnTo>
                    <a:pt x="84" y="52"/>
                  </a:lnTo>
                  <a:lnTo>
                    <a:pt x="76" y="58"/>
                  </a:lnTo>
                  <a:lnTo>
                    <a:pt x="72" y="68"/>
                  </a:lnTo>
                  <a:lnTo>
                    <a:pt x="68" y="78"/>
                  </a:lnTo>
                  <a:lnTo>
                    <a:pt x="64" y="92"/>
                  </a:lnTo>
                  <a:lnTo>
                    <a:pt x="64" y="108"/>
                  </a:lnTo>
                  <a:lnTo>
                    <a:pt x="64" y="108"/>
                  </a:lnTo>
                  <a:lnTo>
                    <a:pt x="64" y="124"/>
                  </a:lnTo>
                  <a:lnTo>
                    <a:pt x="66" y="134"/>
                  </a:lnTo>
                  <a:lnTo>
                    <a:pt x="70" y="144"/>
                  </a:lnTo>
                  <a:lnTo>
                    <a:pt x="74" y="154"/>
                  </a:lnTo>
                  <a:lnTo>
                    <a:pt x="82" y="164"/>
                  </a:lnTo>
                  <a:lnTo>
                    <a:pt x="92" y="170"/>
                  </a:lnTo>
                  <a:lnTo>
                    <a:pt x="98" y="172"/>
                  </a:lnTo>
                  <a:lnTo>
                    <a:pt x="106" y="172"/>
                  </a:lnTo>
                  <a:lnTo>
                    <a:pt x="106" y="172"/>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3" name="Freeform 10"/>
            <p:cNvSpPr>
              <a:spLocks noEditPoints="1"/>
            </p:cNvSpPr>
            <p:nvPr userDrawn="1"/>
          </p:nvSpPr>
          <p:spPr bwMode="auto">
            <a:xfrm>
              <a:off x="1602" y="2071"/>
              <a:ext cx="226" cy="231"/>
            </a:xfrm>
            <a:custGeom>
              <a:avLst/>
              <a:gdLst/>
              <a:ahLst/>
              <a:cxnLst>
                <a:cxn ang="0">
                  <a:pos x="114" y="0"/>
                </a:cxn>
                <a:cxn ang="0">
                  <a:pos x="142" y="4"/>
                </a:cxn>
                <a:cxn ang="0">
                  <a:pos x="164" y="10"/>
                </a:cxn>
                <a:cxn ang="0">
                  <a:pos x="184" y="20"/>
                </a:cxn>
                <a:cxn ang="0">
                  <a:pos x="200" y="36"/>
                </a:cxn>
                <a:cxn ang="0">
                  <a:pos x="220" y="72"/>
                </a:cxn>
                <a:cxn ang="0">
                  <a:pos x="226" y="116"/>
                </a:cxn>
                <a:cxn ang="0">
                  <a:pos x="226" y="138"/>
                </a:cxn>
                <a:cxn ang="0">
                  <a:pos x="212" y="180"/>
                </a:cxn>
                <a:cxn ang="0">
                  <a:pos x="192" y="204"/>
                </a:cxn>
                <a:cxn ang="0">
                  <a:pos x="174" y="218"/>
                </a:cxn>
                <a:cxn ang="0">
                  <a:pos x="152" y="226"/>
                </a:cxn>
                <a:cxn ang="0">
                  <a:pos x="126" y="232"/>
                </a:cxn>
                <a:cxn ang="0">
                  <a:pos x="112" y="232"/>
                </a:cxn>
                <a:cxn ang="0">
                  <a:pos x="68" y="224"/>
                </a:cxn>
                <a:cxn ang="0">
                  <a:pos x="34" y="204"/>
                </a:cxn>
                <a:cxn ang="0">
                  <a:pos x="14" y="178"/>
                </a:cxn>
                <a:cxn ang="0">
                  <a:pos x="6" y="156"/>
                </a:cxn>
                <a:cxn ang="0">
                  <a:pos x="0" y="116"/>
                </a:cxn>
                <a:cxn ang="0">
                  <a:pos x="2" y="96"/>
                </a:cxn>
                <a:cxn ang="0">
                  <a:pos x="14" y="56"/>
                </a:cxn>
                <a:cxn ang="0">
                  <a:pos x="32" y="30"/>
                </a:cxn>
                <a:cxn ang="0">
                  <a:pos x="50" y="18"/>
                </a:cxn>
                <a:cxn ang="0">
                  <a:pos x="72" y="6"/>
                </a:cxn>
                <a:cxn ang="0">
                  <a:pos x="98" y="2"/>
                </a:cxn>
                <a:cxn ang="0">
                  <a:pos x="114" y="0"/>
                </a:cxn>
                <a:cxn ang="0">
                  <a:pos x="114" y="188"/>
                </a:cxn>
                <a:cxn ang="0">
                  <a:pos x="134" y="184"/>
                </a:cxn>
                <a:cxn ang="0">
                  <a:pos x="148" y="172"/>
                </a:cxn>
                <a:cxn ang="0">
                  <a:pos x="158" y="148"/>
                </a:cxn>
                <a:cxn ang="0">
                  <a:pos x="162" y="112"/>
                </a:cxn>
                <a:cxn ang="0">
                  <a:pos x="160" y="90"/>
                </a:cxn>
                <a:cxn ang="0">
                  <a:pos x="154" y="68"/>
                </a:cxn>
                <a:cxn ang="0">
                  <a:pos x="140" y="50"/>
                </a:cxn>
                <a:cxn ang="0">
                  <a:pos x="114" y="44"/>
                </a:cxn>
                <a:cxn ang="0">
                  <a:pos x="106" y="44"/>
                </a:cxn>
                <a:cxn ang="0">
                  <a:pos x="92" y="48"/>
                </a:cxn>
                <a:cxn ang="0">
                  <a:pos x="78" y="62"/>
                </a:cxn>
                <a:cxn ang="0">
                  <a:pos x="70" y="86"/>
                </a:cxn>
                <a:cxn ang="0">
                  <a:pos x="66" y="118"/>
                </a:cxn>
                <a:cxn ang="0">
                  <a:pos x="68" y="134"/>
                </a:cxn>
                <a:cxn ang="0">
                  <a:pos x="74" y="160"/>
                </a:cxn>
                <a:cxn ang="0">
                  <a:pos x="86" y="178"/>
                </a:cxn>
                <a:cxn ang="0">
                  <a:pos x="104" y="186"/>
                </a:cxn>
                <a:cxn ang="0">
                  <a:pos x="114" y="188"/>
                </a:cxn>
              </a:cxnLst>
              <a:rect l="0" t="0" r="r" b="b"/>
              <a:pathLst>
                <a:path w="226" h="232">
                  <a:moveTo>
                    <a:pt x="114" y="0"/>
                  </a:moveTo>
                  <a:lnTo>
                    <a:pt x="114" y="0"/>
                  </a:lnTo>
                  <a:lnTo>
                    <a:pt x="128" y="2"/>
                  </a:lnTo>
                  <a:lnTo>
                    <a:pt x="142" y="4"/>
                  </a:lnTo>
                  <a:lnTo>
                    <a:pt x="154" y="6"/>
                  </a:lnTo>
                  <a:lnTo>
                    <a:pt x="164" y="10"/>
                  </a:lnTo>
                  <a:lnTo>
                    <a:pt x="176" y="14"/>
                  </a:lnTo>
                  <a:lnTo>
                    <a:pt x="184" y="20"/>
                  </a:lnTo>
                  <a:lnTo>
                    <a:pt x="192" y="28"/>
                  </a:lnTo>
                  <a:lnTo>
                    <a:pt x="200" y="36"/>
                  </a:lnTo>
                  <a:lnTo>
                    <a:pt x="212" y="52"/>
                  </a:lnTo>
                  <a:lnTo>
                    <a:pt x="220" y="72"/>
                  </a:lnTo>
                  <a:lnTo>
                    <a:pt x="226" y="92"/>
                  </a:lnTo>
                  <a:lnTo>
                    <a:pt x="226" y="116"/>
                  </a:lnTo>
                  <a:lnTo>
                    <a:pt x="226" y="116"/>
                  </a:lnTo>
                  <a:lnTo>
                    <a:pt x="226" y="138"/>
                  </a:lnTo>
                  <a:lnTo>
                    <a:pt x="220" y="160"/>
                  </a:lnTo>
                  <a:lnTo>
                    <a:pt x="212" y="180"/>
                  </a:lnTo>
                  <a:lnTo>
                    <a:pt x="200" y="196"/>
                  </a:lnTo>
                  <a:lnTo>
                    <a:pt x="192" y="204"/>
                  </a:lnTo>
                  <a:lnTo>
                    <a:pt x="184" y="212"/>
                  </a:lnTo>
                  <a:lnTo>
                    <a:pt x="174" y="218"/>
                  </a:lnTo>
                  <a:lnTo>
                    <a:pt x="164" y="222"/>
                  </a:lnTo>
                  <a:lnTo>
                    <a:pt x="152" y="226"/>
                  </a:lnTo>
                  <a:lnTo>
                    <a:pt x="140" y="230"/>
                  </a:lnTo>
                  <a:lnTo>
                    <a:pt x="126" y="232"/>
                  </a:lnTo>
                  <a:lnTo>
                    <a:pt x="112" y="232"/>
                  </a:lnTo>
                  <a:lnTo>
                    <a:pt x="112" y="232"/>
                  </a:lnTo>
                  <a:lnTo>
                    <a:pt x="90" y="230"/>
                  </a:lnTo>
                  <a:lnTo>
                    <a:pt x="68" y="224"/>
                  </a:lnTo>
                  <a:lnTo>
                    <a:pt x="50" y="216"/>
                  </a:lnTo>
                  <a:lnTo>
                    <a:pt x="34" y="204"/>
                  </a:lnTo>
                  <a:lnTo>
                    <a:pt x="20" y="186"/>
                  </a:lnTo>
                  <a:lnTo>
                    <a:pt x="14" y="178"/>
                  </a:lnTo>
                  <a:lnTo>
                    <a:pt x="10" y="168"/>
                  </a:lnTo>
                  <a:lnTo>
                    <a:pt x="6" y="156"/>
                  </a:lnTo>
                  <a:lnTo>
                    <a:pt x="4" y="144"/>
                  </a:lnTo>
                  <a:lnTo>
                    <a:pt x="0" y="116"/>
                  </a:lnTo>
                  <a:lnTo>
                    <a:pt x="0" y="116"/>
                  </a:lnTo>
                  <a:lnTo>
                    <a:pt x="2" y="96"/>
                  </a:lnTo>
                  <a:lnTo>
                    <a:pt x="6" y="76"/>
                  </a:lnTo>
                  <a:lnTo>
                    <a:pt x="14" y="56"/>
                  </a:lnTo>
                  <a:lnTo>
                    <a:pt x="26" y="40"/>
                  </a:lnTo>
                  <a:lnTo>
                    <a:pt x="32" y="30"/>
                  </a:lnTo>
                  <a:lnTo>
                    <a:pt x="40" y="24"/>
                  </a:lnTo>
                  <a:lnTo>
                    <a:pt x="50" y="18"/>
                  </a:lnTo>
                  <a:lnTo>
                    <a:pt x="60" y="12"/>
                  </a:lnTo>
                  <a:lnTo>
                    <a:pt x="72" y="6"/>
                  </a:lnTo>
                  <a:lnTo>
                    <a:pt x="84" y="4"/>
                  </a:lnTo>
                  <a:lnTo>
                    <a:pt x="98" y="2"/>
                  </a:lnTo>
                  <a:lnTo>
                    <a:pt x="114" y="0"/>
                  </a:lnTo>
                  <a:lnTo>
                    <a:pt x="114" y="0"/>
                  </a:lnTo>
                  <a:close/>
                  <a:moveTo>
                    <a:pt x="114" y="188"/>
                  </a:moveTo>
                  <a:lnTo>
                    <a:pt x="114" y="188"/>
                  </a:lnTo>
                  <a:lnTo>
                    <a:pt x="124" y="186"/>
                  </a:lnTo>
                  <a:lnTo>
                    <a:pt x="134" y="184"/>
                  </a:lnTo>
                  <a:lnTo>
                    <a:pt x="142" y="178"/>
                  </a:lnTo>
                  <a:lnTo>
                    <a:pt x="148" y="172"/>
                  </a:lnTo>
                  <a:lnTo>
                    <a:pt x="154" y="162"/>
                  </a:lnTo>
                  <a:lnTo>
                    <a:pt x="158" y="148"/>
                  </a:lnTo>
                  <a:lnTo>
                    <a:pt x="160" y="132"/>
                  </a:lnTo>
                  <a:lnTo>
                    <a:pt x="162" y="112"/>
                  </a:lnTo>
                  <a:lnTo>
                    <a:pt x="162" y="112"/>
                  </a:lnTo>
                  <a:lnTo>
                    <a:pt x="160" y="90"/>
                  </a:lnTo>
                  <a:lnTo>
                    <a:pt x="158" y="78"/>
                  </a:lnTo>
                  <a:lnTo>
                    <a:pt x="154" y="68"/>
                  </a:lnTo>
                  <a:lnTo>
                    <a:pt x="148" y="58"/>
                  </a:lnTo>
                  <a:lnTo>
                    <a:pt x="140" y="50"/>
                  </a:lnTo>
                  <a:lnTo>
                    <a:pt x="128" y="46"/>
                  </a:lnTo>
                  <a:lnTo>
                    <a:pt x="114" y="44"/>
                  </a:lnTo>
                  <a:lnTo>
                    <a:pt x="114" y="44"/>
                  </a:lnTo>
                  <a:lnTo>
                    <a:pt x="106" y="44"/>
                  </a:lnTo>
                  <a:lnTo>
                    <a:pt x="98" y="46"/>
                  </a:lnTo>
                  <a:lnTo>
                    <a:pt x="92" y="48"/>
                  </a:lnTo>
                  <a:lnTo>
                    <a:pt x="86" y="52"/>
                  </a:lnTo>
                  <a:lnTo>
                    <a:pt x="78" y="62"/>
                  </a:lnTo>
                  <a:lnTo>
                    <a:pt x="72" y="72"/>
                  </a:lnTo>
                  <a:lnTo>
                    <a:pt x="70" y="86"/>
                  </a:lnTo>
                  <a:lnTo>
                    <a:pt x="68" y="98"/>
                  </a:lnTo>
                  <a:lnTo>
                    <a:pt x="66" y="118"/>
                  </a:lnTo>
                  <a:lnTo>
                    <a:pt x="66" y="118"/>
                  </a:lnTo>
                  <a:lnTo>
                    <a:pt x="68" y="134"/>
                  </a:lnTo>
                  <a:lnTo>
                    <a:pt x="70" y="148"/>
                  </a:lnTo>
                  <a:lnTo>
                    <a:pt x="74" y="160"/>
                  </a:lnTo>
                  <a:lnTo>
                    <a:pt x="78" y="170"/>
                  </a:lnTo>
                  <a:lnTo>
                    <a:pt x="86" y="178"/>
                  </a:lnTo>
                  <a:lnTo>
                    <a:pt x="94" y="184"/>
                  </a:lnTo>
                  <a:lnTo>
                    <a:pt x="104" y="186"/>
                  </a:lnTo>
                  <a:lnTo>
                    <a:pt x="114" y="188"/>
                  </a:lnTo>
                  <a:lnTo>
                    <a:pt x="114" y="188"/>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4" name="Freeform 11"/>
            <p:cNvSpPr>
              <a:spLocks noEditPoints="1"/>
            </p:cNvSpPr>
            <p:nvPr userDrawn="1"/>
          </p:nvSpPr>
          <p:spPr bwMode="auto">
            <a:xfrm>
              <a:off x="1830" y="2069"/>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0"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0"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5" name="Freeform 12"/>
            <p:cNvSpPr>
              <a:spLocks/>
            </p:cNvSpPr>
            <p:nvPr userDrawn="1"/>
          </p:nvSpPr>
          <p:spPr bwMode="auto">
            <a:xfrm>
              <a:off x="2060" y="2012"/>
              <a:ext cx="159" cy="286"/>
            </a:xfrm>
            <a:custGeom>
              <a:avLst/>
              <a:gdLst/>
              <a:ahLst/>
              <a:cxnLst>
                <a:cxn ang="0">
                  <a:pos x="156" y="280"/>
                </a:cxn>
                <a:cxn ang="0">
                  <a:pos x="156" y="280"/>
                </a:cxn>
                <a:cxn ang="0">
                  <a:pos x="128" y="284"/>
                </a:cxn>
                <a:cxn ang="0">
                  <a:pos x="108" y="286"/>
                </a:cxn>
                <a:cxn ang="0">
                  <a:pos x="108"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6" y="238"/>
                </a:cxn>
                <a:cxn ang="0">
                  <a:pos x="136" y="238"/>
                </a:cxn>
                <a:cxn ang="0">
                  <a:pos x="156" y="238"/>
                </a:cxn>
                <a:cxn ang="0">
                  <a:pos x="156" y="280"/>
                </a:cxn>
              </a:cxnLst>
              <a:rect l="0" t="0" r="r" b="b"/>
              <a:pathLst>
                <a:path w="158" h="286">
                  <a:moveTo>
                    <a:pt x="156" y="280"/>
                  </a:moveTo>
                  <a:lnTo>
                    <a:pt x="156" y="280"/>
                  </a:lnTo>
                  <a:lnTo>
                    <a:pt x="128" y="284"/>
                  </a:lnTo>
                  <a:lnTo>
                    <a:pt x="108" y="286"/>
                  </a:lnTo>
                  <a:lnTo>
                    <a:pt x="108"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6" y="238"/>
                  </a:lnTo>
                  <a:lnTo>
                    <a:pt x="136"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6" name="Freeform 13"/>
            <p:cNvSpPr>
              <a:spLocks/>
            </p:cNvSpPr>
            <p:nvPr userDrawn="1"/>
          </p:nvSpPr>
          <p:spPr bwMode="auto">
            <a:xfrm>
              <a:off x="2223" y="1983"/>
              <a:ext cx="204" cy="312"/>
            </a:xfrm>
            <a:custGeom>
              <a:avLst/>
              <a:gdLst/>
              <a:ahLst/>
              <a:cxnLst>
                <a:cxn ang="0">
                  <a:pos x="0" y="0"/>
                </a:cxn>
                <a:cxn ang="0">
                  <a:pos x="64" y="0"/>
                </a:cxn>
                <a:cxn ang="0">
                  <a:pos x="64" y="124"/>
                </a:cxn>
                <a:cxn ang="0">
                  <a:pos x="64" y="124"/>
                </a:cxn>
                <a:cxn ang="0">
                  <a:pos x="70" y="114"/>
                </a:cxn>
                <a:cxn ang="0">
                  <a:pos x="82" y="104"/>
                </a:cxn>
                <a:cxn ang="0">
                  <a:pos x="92" y="98"/>
                </a:cxn>
                <a:cxn ang="0">
                  <a:pos x="102" y="94"/>
                </a:cxn>
                <a:cxn ang="0">
                  <a:pos x="112" y="92"/>
                </a:cxn>
                <a:cxn ang="0">
                  <a:pos x="126" y="90"/>
                </a:cxn>
                <a:cxn ang="0">
                  <a:pos x="126" y="90"/>
                </a:cxn>
                <a:cxn ang="0">
                  <a:pos x="138" y="92"/>
                </a:cxn>
                <a:cxn ang="0">
                  <a:pos x="148" y="94"/>
                </a:cxn>
                <a:cxn ang="0">
                  <a:pos x="158" y="96"/>
                </a:cxn>
                <a:cxn ang="0">
                  <a:pos x="166" y="100"/>
                </a:cxn>
                <a:cxn ang="0">
                  <a:pos x="180" y="110"/>
                </a:cxn>
                <a:cxn ang="0">
                  <a:pos x="190" y="120"/>
                </a:cxn>
                <a:cxn ang="0">
                  <a:pos x="190" y="120"/>
                </a:cxn>
                <a:cxn ang="0">
                  <a:pos x="196" y="130"/>
                </a:cxn>
                <a:cxn ang="0">
                  <a:pos x="200" y="144"/>
                </a:cxn>
                <a:cxn ang="0">
                  <a:pos x="204" y="160"/>
                </a:cxn>
                <a:cxn ang="0">
                  <a:pos x="204" y="180"/>
                </a:cxn>
                <a:cxn ang="0">
                  <a:pos x="204" y="312"/>
                </a:cxn>
                <a:cxn ang="0">
                  <a:pos x="140" y="312"/>
                </a:cxn>
                <a:cxn ang="0">
                  <a:pos x="140" y="182"/>
                </a:cxn>
                <a:cxn ang="0">
                  <a:pos x="140" y="182"/>
                </a:cxn>
                <a:cxn ang="0">
                  <a:pos x="140" y="168"/>
                </a:cxn>
                <a:cxn ang="0">
                  <a:pos x="140" y="162"/>
                </a:cxn>
                <a:cxn ang="0">
                  <a:pos x="136" y="154"/>
                </a:cxn>
                <a:cxn ang="0">
                  <a:pos x="132" y="146"/>
                </a:cxn>
                <a:cxn ang="0">
                  <a:pos x="126" y="140"/>
                </a:cxn>
                <a:cxn ang="0">
                  <a:pos x="116" y="136"/>
                </a:cxn>
                <a:cxn ang="0">
                  <a:pos x="106" y="134"/>
                </a:cxn>
                <a:cxn ang="0">
                  <a:pos x="106" y="134"/>
                </a:cxn>
                <a:cxn ang="0">
                  <a:pos x="90" y="136"/>
                </a:cxn>
                <a:cxn ang="0">
                  <a:pos x="84" y="140"/>
                </a:cxn>
                <a:cxn ang="0">
                  <a:pos x="78" y="144"/>
                </a:cxn>
                <a:cxn ang="0">
                  <a:pos x="72" y="150"/>
                </a:cxn>
                <a:cxn ang="0">
                  <a:pos x="68" y="158"/>
                </a:cxn>
                <a:cxn ang="0">
                  <a:pos x="66" y="166"/>
                </a:cxn>
                <a:cxn ang="0">
                  <a:pos x="64" y="178"/>
                </a:cxn>
                <a:cxn ang="0">
                  <a:pos x="64" y="312"/>
                </a:cxn>
                <a:cxn ang="0">
                  <a:pos x="0" y="312"/>
                </a:cxn>
                <a:cxn ang="0">
                  <a:pos x="0" y="0"/>
                </a:cxn>
              </a:cxnLst>
              <a:rect l="0" t="0" r="r" b="b"/>
              <a:pathLst>
                <a:path w="204" h="312">
                  <a:moveTo>
                    <a:pt x="0" y="0"/>
                  </a:moveTo>
                  <a:lnTo>
                    <a:pt x="64" y="0"/>
                  </a:lnTo>
                  <a:lnTo>
                    <a:pt x="64" y="124"/>
                  </a:lnTo>
                  <a:lnTo>
                    <a:pt x="64" y="124"/>
                  </a:lnTo>
                  <a:lnTo>
                    <a:pt x="70" y="114"/>
                  </a:lnTo>
                  <a:lnTo>
                    <a:pt x="82" y="104"/>
                  </a:lnTo>
                  <a:lnTo>
                    <a:pt x="92" y="98"/>
                  </a:lnTo>
                  <a:lnTo>
                    <a:pt x="102" y="94"/>
                  </a:lnTo>
                  <a:lnTo>
                    <a:pt x="112" y="92"/>
                  </a:lnTo>
                  <a:lnTo>
                    <a:pt x="126" y="90"/>
                  </a:lnTo>
                  <a:lnTo>
                    <a:pt x="126" y="90"/>
                  </a:lnTo>
                  <a:lnTo>
                    <a:pt x="138" y="92"/>
                  </a:lnTo>
                  <a:lnTo>
                    <a:pt x="148" y="94"/>
                  </a:lnTo>
                  <a:lnTo>
                    <a:pt x="158" y="96"/>
                  </a:lnTo>
                  <a:lnTo>
                    <a:pt x="166" y="100"/>
                  </a:lnTo>
                  <a:lnTo>
                    <a:pt x="180" y="110"/>
                  </a:lnTo>
                  <a:lnTo>
                    <a:pt x="190" y="120"/>
                  </a:lnTo>
                  <a:lnTo>
                    <a:pt x="190" y="120"/>
                  </a:lnTo>
                  <a:lnTo>
                    <a:pt x="196" y="130"/>
                  </a:lnTo>
                  <a:lnTo>
                    <a:pt x="200" y="144"/>
                  </a:lnTo>
                  <a:lnTo>
                    <a:pt x="204" y="160"/>
                  </a:lnTo>
                  <a:lnTo>
                    <a:pt x="204" y="180"/>
                  </a:lnTo>
                  <a:lnTo>
                    <a:pt x="204" y="312"/>
                  </a:lnTo>
                  <a:lnTo>
                    <a:pt x="140" y="312"/>
                  </a:lnTo>
                  <a:lnTo>
                    <a:pt x="140" y="182"/>
                  </a:lnTo>
                  <a:lnTo>
                    <a:pt x="140" y="182"/>
                  </a:lnTo>
                  <a:lnTo>
                    <a:pt x="140" y="168"/>
                  </a:lnTo>
                  <a:lnTo>
                    <a:pt x="140" y="162"/>
                  </a:lnTo>
                  <a:lnTo>
                    <a:pt x="136" y="154"/>
                  </a:lnTo>
                  <a:lnTo>
                    <a:pt x="132" y="146"/>
                  </a:lnTo>
                  <a:lnTo>
                    <a:pt x="126" y="140"/>
                  </a:lnTo>
                  <a:lnTo>
                    <a:pt x="116" y="136"/>
                  </a:lnTo>
                  <a:lnTo>
                    <a:pt x="106" y="134"/>
                  </a:lnTo>
                  <a:lnTo>
                    <a:pt x="106" y="134"/>
                  </a:lnTo>
                  <a:lnTo>
                    <a:pt x="90" y="136"/>
                  </a:lnTo>
                  <a:lnTo>
                    <a:pt x="84" y="140"/>
                  </a:lnTo>
                  <a:lnTo>
                    <a:pt x="78" y="144"/>
                  </a:lnTo>
                  <a:lnTo>
                    <a:pt x="72" y="150"/>
                  </a:lnTo>
                  <a:lnTo>
                    <a:pt x="68" y="158"/>
                  </a:lnTo>
                  <a:lnTo>
                    <a:pt x="66" y="166"/>
                  </a:lnTo>
                  <a:lnTo>
                    <a:pt x="64" y="178"/>
                  </a:lnTo>
                  <a:lnTo>
                    <a:pt x="64" y="312"/>
                  </a:lnTo>
                  <a:lnTo>
                    <a:pt x="0" y="312"/>
                  </a:lnTo>
                  <a:lnTo>
                    <a:pt x="0"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7" name="Freeform 14"/>
            <p:cNvSpPr>
              <a:spLocks noEditPoints="1"/>
            </p:cNvSpPr>
            <p:nvPr userDrawn="1"/>
          </p:nvSpPr>
          <p:spPr bwMode="auto">
            <a:xfrm>
              <a:off x="2462" y="2047"/>
              <a:ext cx="206" cy="233"/>
            </a:xfrm>
            <a:custGeom>
              <a:avLst/>
              <a:gdLst/>
              <a:ahLst/>
              <a:cxnLst>
                <a:cxn ang="0">
                  <a:pos x="62" y="134"/>
                </a:cxn>
                <a:cxn ang="0">
                  <a:pos x="64" y="158"/>
                </a:cxn>
                <a:cxn ang="0">
                  <a:pos x="72" y="176"/>
                </a:cxn>
                <a:cxn ang="0">
                  <a:pos x="92"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6"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4" y="6"/>
                </a:cxn>
                <a:cxn ang="0">
                  <a:pos x="166" y="18"/>
                </a:cxn>
                <a:cxn ang="0">
                  <a:pos x="186" y="40"/>
                </a:cxn>
                <a:cxn ang="0">
                  <a:pos x="194" y="54"/>
                </a:cxn>
                <a:cxn ang="0">
                  <a:pos x="204"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2" y="190"/>
                  </a:lnTo>
                  <a:lnTo>
                    <a:pt x="106" y="192"/>
                  </a:lnTo>
                  <a:lnTo>
                    <a:pt x="106" y="192"/>
                  </a:lnTo>
                  <a:lnTo>
                    <a:pt x="118" y="190"/>
                  </a:lnTo>
                  <a:lnTo>
                    <a:pt x="128"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4" y="214"/>
                  </a:lnTo>
                  <a:lnTo>
                    <a:pt x="168" y="220"/>
                  </a:lnTo>
                  <a:lnTo>
                    <a:pt x="150" y="228"/>
                  </a:lnTo>
                  <a:lnTo>
                    <a:pt x="128" y="232"/>
                  </a:lnTo>
                  <a:lnTo>
                    <a:pt x="106" y="234"/>
                  </a:lnTo>
                  <a:lnTo>
                    <a:pt x="106" y="234"/>
                  </a:lnTo>
                  <a:lnTo>
                    <a:pt x="88" y="234"/>
                  </a:lnTo>
                  <a:lnTo>
                    <a:pt x="68" y="230"/>
                  </a:lnTo>
                  <a:lnTo>
                    <a:pt x="58" y="226"/>
                  </a:lnTo>
                  <a:lnTo>
                    <a:pt x="48" y="222"/>
                  </a:lnTo>
                  <a:lnTo>
                    <a:pt x="38" y="216"/>
                  </a:lnTo>
                  <a:lnTo>
                    <a:pt x="28" y="208"/>
                  </a:lnTo>
                  <a:lnTo>
                    <a:pt x="28" y="208"/>
                  </a:lnTo>
                  <a:lnTo>
                    <a:pt x="22"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4" y="6"/>
                  </a:lnTo>
                  <a:lnTo>
                    <a:pt x="156" y="12"/>
                  </a:lnTo>
                  <a:lnTo>
                    <a:pt x="166" y="18"/>
                  </a:lnTo>
                  <a:lnTo>
                    <a:pt x="178" y="28"/>
                  </a:lnTo>
                  <a:lnTo>
                    <a:pt x="186" y="40"/>
                  </a:lnTo>
                  <a:lnTo>
                    <a:pt x="194" y="54"/>
                  </a:lnTo>
                  <a:lnTo>
                    <a:pt x="194" y="54"/>
                  </a:lnTo>
                  <a:lnTo>
                    <a:pt x="200" y="64"/>
                  </a:lnTo>
                  <a:lnTo>
                    <a:pt x="204" y="76"/>
                  </a:lnTo>
                  <a:lnTo>
                    <a:pt x="208"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8" name="Rectangle 15"/>
            <p:cNvSpPr>
              <a:spLocks noChangeArrowheads="1"/>
            </p:cNvSpPr>
            <p:nvPr userDrawn="1"/>
          </p:nvSpPr>
          <p:spPr bwMode="auto">
            <a:xfrm>
              <a:off x="2688" y="2114"/>
              <a:ext cx="108" cy="4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19" name="Freeform 16"/>
            <p:cNvSpPr>
              <a:spLocks/>
            </p:cNvSpPr>
            <p:nvPr userDrawn="1"/>
          </p:nvSpPr>
          <p:spPr bwMode="auto">
            <a:xfrm>
              <a:off x="2825" y="2036"/>
              <a:ext cx="208" cy="225"/>
            </a:xfrm>
            <a:custGeom>
              <a:avLst/>
              <a:gdLst/>
              <a:ahLst/>
              <a:cxnLst>
                <a:cxn ang="0">
                  <a:pos x="64" y="0"/>
                </a:cxn>
                <a:cxn ang="0">
                  <a:pos x="64" y="130"/>
                </a:cxn>
                <a:cxn ang="0">
                  <a:pos x="64" y="130"/>
                </a:cxn>
                <a:cxn ang="0">
                  <a:pos x="64" y="146"/>
                </a:cxn>
                <a:cxn ang="0">
                  <a:pos x="66" y="154"/>
                </a:cxn>
                <a:cxn ang="0">
                  <a:pos x="68" y="162"/>
                </a:cxn>
                <a:cxn ang="0">
                  <a:pos x="72" y="168"/>
                </a:cxn>
                <a:cxn ang="0">
                  <a:pos x="78" y="174"/>
                </a:cxn>
                <a:cxn ang="0">
                  <a:pos x="88" y="176"/>
                </a:cxn>
                <a:cxn ang="0">
                  <a:pos x="98" y="178"/>
                </a:cxn>
                <a:cxn ang="0">
                  <a:pos x="98" y="178"/>
                </a:cxn>
                <a:cxn ang="0">
                  <a:pos x="112" y="176"/>
                </a:cxn>
                <a:cxn ang="0">
                  <a:pos x="122" y="172"/>
                </a:cxn>
                <a:cxn ang="0">
                  <a:pos x="130" y="166"/>
                </a:cxn>
                <a:cxn ang="0">
                  <a:pos x="134" y="158"/>
                </a:cxn>
                <a:cxn ang="0">
                  <a:pos x="138" y="148"/>
                </a:cxn>
                <a:cxn ang="0">
                  <a:pos x="138" y="136"/>
                </a:cxn>
                <a:cxn ang="0">
                  <a:pos x="140" y="110"/>
                </a:cxn>
                <a:cxn ang="0">
                  <a:pos x="140" y="0"/>
                </a:cxn>
                <a:cxn ang="0">
                  <a:pos x="206" y="0"/>
                </a:cxn>
                <a:cxn ang="0">
                  <a:pos x="206" y="144"/>
                </a:cxn>
                <a:cxn ang="0">
                  <a:pos x="206" y="144"/>
                </a:cxn>
                <a:cxn ang="0">
                  <a:pos x="206" y="202"/>
                </a:cxn>
                <a:cxn ang="0">
                  <a:pos x="206" y="202"/>
                </a:cxn>
                <a:cxn ang="0">
                  <a:pos x="208" y="218"/>
                </a:cxn>
                <a:cxn ang="0">
                  <a:pos x="146" y="218"/>
                </a:cxn>
                <a:cxn ang="0">
                  <a:pos x="144" y="190"/>
                </a:cxn>
                <a:cxn ang="0">
                  <a:pos x="144" y="190"/>
                </a:cxn>
                <a:cxn ang="0">
                  <a:pos x="136" y="198"/>
                </a:cxn>
                <a:cxn ang="0">
                  <a:pos x="124" y="210"/>
                </a:cxn>
                <a:cxn ang="0">
                  <a:pos x="116" y="216"/>
                </a:cxn>
                <a:cxn ang="0">
                  <a:pos x="106" y="220"/>
                </a:cxn>
                <a:cxn ang="0">
                  <a:pos x="94" y="222"/>
                </a:cxn>
                <a:cxn ang="0">
                  <a:pos x="80" y="224"/>
                </a:cxn>
                <a:cxn ang="0">
                  <a:pos x="80" y="224"/>
                </a:cxn>
                <a:cxn ang="0">
                  <a:pos x="68" y="224"/>
                </a:cxn>
                <a:cxn ang="0">
                  <a:pos x="58" y="222"/>
                </a:cxn>
                <a:cxn ang="0">
                  <a:pos x="40" y="214"/>
                </a:cxn>
                <a:cxn ang="0">
                  <a:pos x="24" y="206"/>
                </a:cxn>
                <a:cxn ang="0">
                  <a:pos x="14" y="194"/>
                </a:cxn>
                <a:cxn ang="0">
                  <a:pos x="14" y="194"/>
                </a:cxn>
                <a:cxn ang="0">
                  <a:pos x="8" y="188"/>
                </a:cxn>
                <a:cxn ang="0">
                  <a:pos x="6" y="180"/>
                </a:cxn>
                <a:cxn ang="0">
                  <a:pos x="2" y="162"/>
                </a:cxn>
                <a:cxn ang="0">
                  <a:pos x="0" y="146"/>
                </a:cxn>
                <a:cxn ang="0">
                  <a:pos x="0" y="136"/>
                </a:cxn>
                <a:cxn ang="0">
                  <a:pos x="0" y="0"/>
                </a:cxn>
                <a:cxn ang="0">
                  <a:pos x="64" y="0"/>
                </a:cxn>
              </a:cxnLst>
              <a:rect l="0" t="0" r="r" b="b"/>
              <a:pathLst>
                <a:path w="208" h="224">
                  <a:moveTo>
                    <a:pt x="64" y="0"/>
                  </a:moveTo>
                  <a:lnTo>
                    <a:pt x="64" y="130"/>
                  </a:lnTo>
                  <a:lnTo>
                    <a:pt x="64" y="130"/>
                  </a:lnTo>
                  <a:lnTo>
                    <a:pt x="64" y="146"/>
                  </a:lnTo>
                  <a:lnTo>
                    <a:pt x="66" y="154"/>
                  </a:lnTo>
                  <a:lnTo>
                    <a:pt x="68" y="162"/>
                  </a:lnTo>
                  <a:lnTo>
                    <a:pt x="72" y="168"/>
                  </a:lnTo>
                  <a:lnTo>
                    <a:pt x="78" y="174"/>
                  </a:lnTo>
                  <a:lnTo>
                    <a:pt x="88" y="176"/>
                  </a:lnTo>
                  <a:lnTo>
                    <a:pt x="98" y="178"/>
                  </a:lnTo>
                  <a:lnTo>
                    <a:pt x="98" y="178"/>
                  </a:lnTo>
                  <a:lnTo>
                    <a:pt x="112" y="176"/>
                  </a:lnTo>
                  <a:lnTo>
                    <a:pt x="122" y="172"/>
                  </a:lnTo>
                  <a:lnTo>
                    <a:pt x="130" y="166"/>
                  </a:lnTo>
                  <a:lnTo>
                    <a:pt x="134" y="158"/>
                  </a:lnTo>
                  <a:lnTo>
                    <a:pt x="138" y="148"/>
                  </a:lnTo>
                  <a:lnTo>
                    <a:pt x="138" y="136"/>
                  </a:lnTo>
                  <a:lnTo>
                    <a:pt x="140" y="110"/>
                  </a:lnTo>
                  <a:lnTo>
                    <a:pt x="140" y="0"/>
                  </a:lnTo>
                  <a:lnTo>
                    <a:pt x="206" y="0"/>
                  </a:lnTo>
                  <a:lnTo>
                    <a:pt x="206" y="144"/>
                  </a:lnTo>
                  <a:lnTo>
                    <a:pt x="206" y="144"/>
                  </a:lnTo>
                  <a:lnTo>
                    <a:pt x="206" y="202"/>
                  </a:lnTo>
                  <a:lnTo>
                    <a:pt x="206" y="202"/>
                  </a:lnTo>
                  <a:lnTo>
                    <a:pt x="208" y="218"/>
                  </a:lnTo>
                  <a:lnTo>
                    <a:pt x="146" y="218"/>
                  </a:lnTo>
                  <a:lnTo>
                    <a:pt x="144" y="190"/>
                  </a:lnTo>
                  <a:lnTo>
                    <a:pt x="144" y="190"/>
                  </a:lnTo>
                  <a:lnTo>
                    <a:pt x="136" y="198"/>
                  </a:lnTo>
                  <a:lnTo>
                    <a:pt x="124" y="210"/>
                  </a:lnTo>
                  <a:lnTo>
                    <a:pt x="116" y="216"/>
                  </a:lnTo>
                  <a:lnTo>
                    <a:pt x="106" y="220"/>
                  </a:lnTo>
                  <a:lnTo>
                    <a:pt x="94" y="222"/>
                  </a:lnTo>
                  <a:lnTo>
                    <a:pt x="80" y="224"/>
                  </a:lnTo>
                  <a:lnTo>
                    <a:pt x="80" y="224"/>
                  </a:lnTo>
                  <a:lnTo>
                    <a:pt x="68" y="224"/>
                  </a:lnTo>
                  <a:lnTo>
                    <a:pt x="58" y="222"/>
                  </a:lnTo>
                  <a:lnTo>
                    <a:pt x="40" y="214"/>
                  </a:lnTo>
                  <a:lnTo>
                    <a:pt x="24" y="206"/>
                  </a:lnTo>
                  <a:lnTo>
                    <a:pt x="14" y="194"/>
                  </a:lnTo>
                  <a:lnTo>
                    <a:pt x="14" y="194"/>
                  </a:lnTo>
                  <a:lnTo>
                    <a:pt x="8" y="188"/>
                  </a:lnTo>
                  <a:lnTo>
                    <a:pt x="6" y="180"/>
                  </a:lnTo>
                  <a:lnTo>
                    <a:pt x="2" y="162"/>
                  </a:lnTo>
                  <a:lnTo>
                    <a:pt x="0" y="146"/>
                  </a:lnTo>
                  <a:lnTo>
                    <a:pt x="0" y="136"/>
                  </a:lnTo>
                  <a:lnTo>
                    <a:pt x="0" y="0"/>
                  </a:lnTo>
                  <a:lnTo>
                    <a:pt x="64"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0" name="Freeform 17"/>
            <p:cNvSpPr>
              <a:spLocks/>
            </p:cNvSpPr>
            <p:nvPr userDrawn="1"/>
          </p:nvSpPr>
          <p:spPr bwMode="auto">
            <a:xfrm>
              <a:off x="3074" y="2036"/>
              <a:ext cx="208" cy="225"/>
            </a:xfrm>
            <a:custGeom>
              <a:avLst/>
              <a:gdLst/>
              <a:ahLst/>
              <a:cxnLst>
                <a:cxn ang="0">
                  <a:pos x="2" y="44"/>
                </a:cxn>
                <a:cxn ang="0">
                  <a:pos x="2" y="44"/>
                </a:cxn>
                <a:cxn ang="0">
                  <a:pos x="2" y="30"/>
                </a:cxn>
                <a:cxn ang="0">
                  <a:pos x="0" y="6"/>
                </a:cxn>
                <a:cxn ang="0">
                  <a:pos x="62" y="6"/>
                </a:cxn>
                <a:cxn ang="0">
                  <a:pos x="64" y="38"/>
                </a:cxn>
                <a:cxn ang="0">
                  <a:pos x="64" y="38"/>
                </a:cxn>
                <a:cxn ang="0">
                  <a:pos x="70" y="28"/>
                </a:cxn>
                <a:cxn ang="0">
                  <a:pos x="76" y="22"/>
                </a:cxn>
                <a:cxn ang="0">
                  <a:pos x="84" y="16"/>
                </a:cxn>
                <a:cxn ang="0">
                  <a:pos x="94" y="10"/>
                </a:cxn>
                <a:cxn ang="0">
                  <a:pos x="104" y="4"/>
                </a:cxn>
                <a:cxn ang="0">
                  <a:pos x="118" y="2"/>
                </a:cxn>
                <a:cxn ang="0">
                  <a:pos x="134" y="0"/>
                </a:cxn>
                <a:cxn ang="0">
                  <a:pos x="134" y="0"/>
                </a:cxn>
                <a:cxn ang="0">
                  <a:pos x="150" y="0"/>
                </a:cxn>
                <a:cxn ang="0">
                  <a:pos x="162" y="4"/>
                </a:cxn>
                <a:cxn ang="0">
                  <a:pos x="174" y="8"/>
                </a:cxn>
                <a:cxn ang="0">
                  <a:pos x="182" y="14"/>
                </a:cxn>
                <a:cxn ang="0">
                  <a:pos x="190" y="22"/>
                </a:cxn>
                <a:cxn ang="0">
                  <a:pos x="194" y="28"/>
                </a:cxn>
                <a:cxn ang="0">
                  <a:pos x="202" y="40"/>
                </a:cxn>
                <a:cxn ang="0">
                  <a:pos x="202" y="40"/>
                </a:cxn>
                <a:cxn ang="0">
                  <a:pos x="204" y="52"/>
                </a:cxn>
                <a:cxn ang="0">
                  <a:pos x="206" y="64"/>
                </a:cxn>
                <a:cxn ang="0">
                  <a:pos x="208" y="106"/>
                </a:cxn>
                <a:cxn ang="0">
                  <a:pos x="208" y="224"/>
                </a:cxn>
                <a:cxn ang="0">
                  <a:pos x="142" y="224"/>
                </a:cxn>
                <a:cxn ang="0">
                  <a:pos x="142" y="88"/>
                </a:cxn>
                <a:cxn ang="0">
                  <a:pos x="142" y="88"/>
                </a:cxn>
                <a:cxn ang="0">
                  <a:pos x="142" y="76"/>
                </a:cxn>
                <a:cxn ang="0">
                  <a:pos x="138" y="64"/>
                </a:cxn>
                <a:cxn ang="0">
                  <a:pos x="138" y="64"/>
                </a:cxn>
                <a:cxn ang="0">
                  <a:pos x="134" y="58"/>
                </a:cxn>
                <a:cxn ang="0">
                  <a:pos x="128" y="52"/>
                </a:cxn>
                <a:cxn ang="0">
                  <a:pos x="118" y="48"/>
                </a:cxn>
                <a:cxn ang="0">
                  <a:pos x="108" y="46"/>
                </a:cxn>
                <a:cxn ang="0">
                  <a:pos x="108" y="46"/>
                </a:cxn>
                <a:cxn ang="0">
                  <a:pos x="98" y="48"/>
                </a:cxn>
                <a:cxn ang="0">
                  <a:pos x="88" y="50"/>
                </a:cxn>
                <a:cxn ang="0">
                  <a:pos x="80" y="56"/>
                </a:cxn>
                <a:cxn ang="0">
                  <a:pos x="74" y="62"/>
                </a:cxn>
                <a:cxn ang="0">
                  <a:pos x="74" y="62"/>
                </a:cxn>
                <a:cxn ang="0">
                  <a:pos x="72" y="68"/>
                </a:cxn>
                <a:cxn ang="0">
                  <a:pos x="68" y="76"/>
                </a:cxn>
                <a:cxn ang="0">
                  <a:pos x="68" y="84"/>
                </a:cxn>
                <a:cxn ang="0">
                  <a:pos x="66" y="96"/>
                </a:cxn>
                <a:cxn ang="0">
                  <a:pos x="66" y="224"/>
                </a:cxn>
                <a:cxn ang="0">
                  <a:pos x="2" y="224"/>
                </a:cxn>
                <a:cxn ang="0">
                  <a:pos x="2" y="44"/>
                </a:cxn>
              </a:cxnLst>
              <a:rect l="0" t="0" r="r" b="b"/>
              <a:pathLst>
                <a:path w="208" h="224">
                  <a:moveTo>
                    <a:pt x="2" y="44"/>
                  </a:moveTo>
                  <a:lnTo>
                    <a:pt x="2" y="44"/>
                  </a:lnTo>
                  <a:lnTo>
                    <a:pt x="2" y="30"/>
                  </a:lnTo>
                  <a:lnTo>
                    <a:pt x="0" y="6"/>
                  </a:lnTo>
                  <a:lnTo>
                    <a:pt x="62" y="6"/>
                  </a:lnTo>
                  <a:lnTo>
                    <a:pt x="64" y="38"/>
                  </a:lnTo>
                  <a:lnTo>
                    <a:pt x="64" y="38"/>
                  </a:lnTo>
                  <a:lnTo>
                    <a:pt x="70" y="28"/>
                  </a:lnTo>
                  <a:lnTo>
                    <a:pt x="76" y="22"/>
                  </a:lnTo>
                  <a:lnTo>
                    <a:pt x="84" y="16"/>
                  </a:lnTo>
                  <a:lnTo>
                    <a:pt x="94" y="10"/>
                  </a:lnTo>
                  <a:lnTo>
                    <a:pt x="104" y="4"/>
                  </a:lnTo>
                  <a:lnTo>
                    <a:pt x="118" y="2"/>
                  </a:lnTo>
                  <a:lnTo>
                    <a:pt x="134" y="0"/>
                  </a:lnTo>
                  <a:lnTo>
                    <a:pt x="134" y="0"/>
                  </a:lnTo>
                  <a:lnTo>
                    <a:pt x="150" y="0"/>
                  </a:lnTo>
                  <a:lnTo>
                    <a:pt x="162" y="4"/>
                  </a:lnTo>
                  <a:lnTo>
                    <a:pt x="174" y="8"/>
                  </a:lnTo>
                  <a:lnTo>
                    <a:pt x="182" y="14"/>
                  </a:lnTo>
                  <a:lnTo>
                    <a:pt x="190" y="22"/>
                  </a:lnTo>
                  <a:lnTo>
                    <a:pt x="194" y="28"/>
                  </a:lnTo>
                  <a:lnTo>
                    <a:pt x="202" y="40"/>
                  </a:lnTo>
                  <a:lnTo>
                    <a:pt x="202" y="40"/>
                  </a:lnTo>
                  <a:lnTo>
                    <a:pt x="204" y="52"/>
                  </a:lnTo>
                  <a:lnTo>
                    <a:pt x="206" y="64"/>
                  </a:lnTo>
                  <a:lnTo>
                    <a:pt x="208" y="106"/>
                  </a:lnTo>
                  <a:lnTo>
                    <a:pt x="208" y="224"/>
                  </a:lnTo>
                  <a:lnTo>
                    <a:pt x="142" y="224"/>
                  </a:lnTo>
                  <a:lnTo>
                    <a:pt x="142" y="88"/>
                  </a:lnTo>
                  <a:lnTo>
                    <a:pt x="142" y="88"/>
                  </a:lnTo>
                  <a:lnTo>
                    <a:pt x="142" y="76"/>
                  </a:lnTo>
                  <a:lnTo>
                    <a:pt x="138" y="64"/>
                  </a:lnTo>
                  <a:lnTo>
                    <a:pt x="138" y="64"/>
                  </a:lnTo>
                  <a:lnTo>
                    <a:pt x="134" y="58"/>
                  </a:lnTo>
                  <a:lnTo>
                    <a:pt x="128" y="52"/>
                  </a:lnTo>
                  <a:lnTo>
                    <a:pt x="118" y="48"/>
                  </a:lnTo>
                  <a:lnTo>
                    <a:pt x="108" y="46"/>
                  </a:lnTo>
                  <a:lnTo>
                    <a:pt x="108" y="46"/>
                  </a:lnTo>
                  <a:lnTo>
                    <a:pt x="98" y="48"/>
                  </a:lnTo>
                  <a:lnTo>
                    <a:pt x="88" y="50"/>
                  </a:lnTo>
                  <a:lnTo>
                    <a:pt x="80" y="56"/>
                  </a:lnTo>
                  <a:lnTo>
                    <a:pt x="74" y="62"/>
                  </a:lnTo>
                  <a:lnTo>
                    <a:pt x="74" y="62"/>
                  </a:lnTo>
                  <a:lnTo>
                    <a:pt x="72" y="68"/>
                  </a:lnTo>
                  <a:lnTo>
                    <a:pt x="68" y="76"/>
                  </a:lnTo>
                  <a:lnTo>
                    <a:pt x="68" y="84"/>
                  </a:lnTo>
                  <a:lnTo>
                    <a:pt x="66" y="96"/>
                  </a:lnTo>
                  <a:lnTo>
                    <a:pt x="66" y="224"/>
                  </a:lnTo>
                  <a:lnTo>
                    <a:pt x="2" y="224"/>
                  </a:lnTo>
                  <a:lnTo>
                    <a:pt x="2" y="4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1" name="Freeform 18"/>
            <p:cNvSpPr>
              <a:spLocks noEditPoints="1"/>
            </p:cNvSpPr>
            <p:nvPr userDrawn="1"/>
          </p:nvSpPr>
          <p:spPr bwMode="auto">
            <a:xfrm>
              <a:off x="3324" y="1961"/>
              <a:ext cx="69" cy="312"/>
            </a:xfrm>
            <a:custGeom>
              <a:avLst/>
              <a:gdLst/>
              <a:ahLst/>
              <a:cxnLst>
                <a:cxn ang="0">
                  <a:pos x="0" y="0"/>
                </a:cxn>
                <a:cxn ang="0">
                  <a:pos x="70" y="0"/>
                </a:cxn>
                <a:cxn ang="0">
                  <a:pos x="70" y="56"/>
                </a:cxn>
                <a:cxn ang="0">
                  <a:pos x="0" y="56"/>
                </a:cxn>
                <a:cxn ang="0">
                  <a:pos x="0" y="0"/>
                </a:cxn>
                <a:cxn ang="0">
                  <a:pos x="2" y="94"/>
                </a:cxn>
                <a:cxn ang="0">
                  <a:pos x="66" y="94"/>
                </a:cxn>
                <a:cxn ang="0">
                  <a:pos x="66" y="312"/>
                </a:cxn>
                <a:cxn ang="0">
                  <a:pos x="2" y="312"/>
                </a:cxn>
                <a:cxn ang="0">
                  <a:pos x="2" y="94"/>
                </a:cxn>
              </a:cxnLst>
              <a:rect l="0" t="0" r="r" b="b"/>
              <a:pathLst>
                <a:path w="70" h="312">
                  <a:moveTo>
                    <a:pt x="0" y="0"/>
                  </a:moveTo>
                  <a:lnTo>
                    <a:pt x="70" y="0"/>
                  </a:lnTo>
                  <a:lnTo>
                    <a:pt x="70"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2" name="Freeform 19"/>
            <p:cNvSpPr>
              <a:spLocks/>
            </p:cNvSpPr>
            <p:nvPr userDrawn="1"/>
          </p:nvSpPr>
          <p:spPr bwMode="auto">
            <a:xfrm>
              <a:off x="3408" y="2055"/>
              <a:ext cx="230" cy="218"/>
            </a:xfrm>
            <a:custGeom>
              <a:avLst/>
              <a:gdLst/>
              <a:ahLst/>
              <a:cxnLst>
                <a:cxn ang="0">
                  <a:pos x="68" y="0"/>
                </a:cxn>
                <a:cxn ang="0">
                  <a:pos x="118" y="148"/>
                </a:cxn>
                <a:cxn ang="0">
                  <a:pos x="168" y="0"/>
                </a:cxn>
                <a:cxn ang="0">
                  <a:pos x="230" y="0"/>
                </a:cxn>
                <a:cxn ang="0">
                  <a:pos x="150" y="218"/>
                </a:cxn>
                <a:cxn ang="0">
                  <a:pos x="80" y="218"/>
                </a:cxn>
                <a:cxn ang="0">
                  <a:pos x="0" y="0"/>
                </a:cxn>
                <a:cxn ang="0">
                  <a:pos x="68" y="0"/>
                </a:cxn>
              </a:cxnLst>
              <a:rect l="0" t="0" r="r" b="b"/>
              <a:pathLst>
                <a:path w="230" h="218">
                  <a:moveTo>
                    <a:pt x="68" y="0"/>
                  </a:moveTo>
                  <a:lnTo>
                    <a:pt x="118" y="148"/>
                  </a:lnTo>
                  <a:lnTo>
                    <a:pt x="168" y="0"/>
                  </a:lnTo>
                  <a:lnTo>
                    <a:pt x="230" y="0"/>
                  </a:lnTo>
                  <a:lnTo>
                    <a:pt x="150" y="218"/>
                  </a:lnTo>
                  <a:lnTo>
                    <a:pt x="80" y="218"/>
                  </a:lnTo>
                  <a:lnTo>
                    <a:pt x="0" y="0"/>
                  </a:lnTo>
                  <a:lnTo>
                    <a:pt x="68" y="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3" name="Freeform 20"/>
            <p:cNvSpPr>
              <a:spLocks noEditPoints="1"/>
            </p:cNvSpPr>
            <p:nvPr userDrawn="1"/>
          </p:nvSpPr>
          <p:spPr bwMode="auto">
            <a:xfrm>
              <a:off x="3647" y="2047"/>
              <a:ext cx="208" cy="233"/>
            </a:xfrm>
            <a:custGeom>
              <a:avLst/>
              <a:gdLst/>
              <a:ahLst/>
              <a:cxnLst>
                <a:cxn ang="0">
                  <a:pos x="62" y="134"/>
                </a:cxn>
                <a:cxn ang="0">
                  <a:pos x="64" y="158"/>
                </a:cxn>
                <a:cxn ang="0">
                  <a:pos x="72" y="176"/>
                </a:cxn>
                <a:cxn ang="0">
                  <a:pos x="92" y="190"/>
                </a:cxn>
                <a:cxn ang="0">
                  <a:pos x="106" y="192"/>
                </a:cxn>
                <a:cxn ang="0">
                  <a:pos x="130" y="186"/>
                </a:cxn>
                <a:cxn ang="0">
                  <a:pos x="138" y="176"/>
                </a:cxn>
                <a:cxn ang="0">
                  <a:pos x="144" y="162"/>
                </a:cxn>
                <a:cxn ang="0">
                  <a:pos x="202" y="162"/>
                </a:cxn>
                <a:cxn ang="0">
                  <a:pos x="198" y="182"/>
                </a:cxn>
                <a:cxn ang="0">
                  <a:pos x="182" y="208"/>
                </a:cxn>
                <a:cxn ang="0">
                  <a:pos x="176" y="214"/>
                </a:cxn>
                <a:cxn ang="0">
                  <a:pos x="150" y="228"/>
                </a:cxn>
                <a:cxn ang="0">
                  <a:pos x="106" y="234"/>
                </a:cxn>
                <a:cxn ang="0">
                  <a:pos x="90" y="234"/>
                </a:cxn>
                <a:cxn ang="0">
                  <a:pos x="58" y="226"/>
                </a:cxn>
                <a:cxn ang="0">
                  <a:pos x="38" y="216"/>
                </a:cxn>
                <a:cxn ang="0">
                  <a:pos x="28" y="208"/>
                </a:cxn>
                <a:cxn ang="0">
                  <a:pos x="16" y="190"/>
                </a:cxn>
                <a:cxn ang="0">
                  <a:pos x="2" y="148"/>
                </a:cxn>
                <a:cxn ang="0">
                  <a:pos x="0" y="122"/>
                </a:cxn>
                <a:cxn ang="0">
                  <a:pos x="6" y="80"/>
                </a:cxn>
                <a:cxn ang="0">
                  <a:pos x="16" y="54"/>
                </a:cxn>
                <a:cxn ang="0">
                  <a:pos x="34" y="30"/>
                </a:cxn>
                <a:cxn ang="0">
                  <a:pos x="46" y="18"/>
                </a:cxn>
                <a:cxn ang="0">
                  <a:pos x="74" y="6"/>
                </a:cxn>
                <a:cxn ang="0">
                  <a:pos x="108" y="0"/>
                </a:cxn>
                <a:cxn ang="0">
                  <a:pos x="120" y="2"/>
                </a:cxn>
                <a:cxn ang="0">
                  <a:pos x="144" y="6"/>
                </a:cxn>
                <a:cxn ang="0">
                  <a:pos x="168" y="18"/>
                </a:cxn>
                <a:cxn ang="0">
                  <a:pos x="188" y="40"/>
                </a:cxn>
                <a:cxn ang="0">
                  <a:pos x="196" y="54"/>
                </a:cxn>
                <a:cxn ang="0">
                  <a:pos x="204" y="76"/>
                </a:cxn>
                <a:cxn ang="0">
                  <a:pos x="208" y="118"/>
                </a:cxn>
                <a:cxn ang="0">
                  <a:pos x="62" y="134"/>
                </a:cxn>
                <a:cxn ang="0">
                  <a:pos x="144" y="94"/>
                </a:cxn>
                <a:cxn ang="0">
                  <a:pos x="142" y="74"/>
                </a:cxn>
                <a:cxn ang="0">
                  <a:pos x="134" y="58"/>
                </a:cxn>
                <a:cxn ang="0">
                  <a:pos x="118" y="46"/>
                </a:cxn>
                <a:cxn ang="0">
                  <a:pos x="106" y="44"/>
                </a:cxn>
                <a:cxn ang="0">
                  <a:pos x="88" y="48"/>
                </a:cxn>
                <a:cxn ang="0">
                  <a:pos x="74" y="60"/>
                </a:cxn>
                <a:cxn ang="0">
                  <a:pos x="68" y="74"/>
                </a:cxn>
                <a:cxn ang="0">
                  <a:pos x="144" y="94"/>
                </a:cxn>
              </a:cxnLst>
              <a:rect l="0" t="0" r="r" b="b"/>
              <a:pathLst>
                <a:path w="208" h="234">
                  <a:moveTo>
                    <a:pt x="62" y="134"/>
                  </a:moveTo>
                  <a:lnTo>
                    <a:pt x="62" y="134"/>
                  </a:lnTo>
                  <a:lnTo>
                    <a:pt x="62" y="148"/>
                  </a:lnTo>
                  <a:lnTo>
                    <a:pt x="64" y="158"/>
                  </a:lnTo>
                  <a:lnTo>
                    <a:pt x="68" y="168"/>
                  </a:lnTo>
                  <a:lnTo>
                    <a:pt x="72" y="176"/>
                  </a:lnTo>
                  <a:lnTo>
                    <a:pt x="80" y="184"/>
                  </a:lnTo>
                  <a:lnTo>
                    <a:pt x="92" y="190"/>
                  </a:lnTo>
                  <a:lnTo>
                    <a:pt x="106" y="192"/>
                  </a:lnTo>
                  <a:lnTo>
                    <a:pt x="106" y="192"/>
                  </a:lnTo>
                  <a:lnTo>
                    <a:pt x="118" y="190"/>
                  </a:lnTo>
                  <a:lnTo>
                    <a:pt x="130" y="186"/>
                  </a:lnTo>
                  <a:lnTo>
                    <a:pt x="134" y="182"/>
                  </a:lnTo>
                  <a:lnTo>
                    <a:pt x="138" y="176"/>
                  </a:lnTo>
                  <a:lnTo>
                    <a:pt x="142" y="170"/>
                  </a:lnTo>
                  <a:lnTo>
                    <a:pt x="144" y="162"/>
                  </a:lnTo>
                  <a:lnTo>
                    <a:pt x="202" y="162"/>
                  </a:lnTo>
                  <a:lnTo>
                    <a:pt x="202" y="162"/>
                  </a:lnTo>
                  <a:lnTo>
                    <a:pt x="202" y="170"/>
                  </a:lnTo>
                  <a:lnTo>
                    <a:pt x="198" y="182"/>
                  </a:lnTo>
                  <a:lnTo>
                    <a:pt x="192" y="194"/>
                  </a:lnTo>
                  <a:lnTo>
                    <a:pt x="182" y="208"/>
                  </a:lnTo>
                  <a:lnTo>
                    <a:pt x="182" y="208"/>
                  </a:lnTo>
                  <a:lnTo>
                    <a:pt x="176" y="214"/>
                  </a:lnTo>
                  <a:lnTo>
                    <a:pt x="168" y="220"/>
                  </a:lnTo>
                  <a:lnTo>
                    <a:pt x="150" y="228"/>
                  </a:lnTo>
                  <a:lnTo>
                    <a:pt x="128" y="232"/>
                  </a:lnTo>
                  <a:lnTo>
                    <a:pt x="106" y="234"/>
                  </a:lnTo>
                  <a:lnTo>
                    <a:pt x="106" y="234"/>
                  </a:lnTo>
                  <a:lnTo>
                    <a:pt x="90" y="234"/>
                  </a:lnTo>
                  <a:lnTo>
                    <a:pt x="68" y="230"/>
                  </a:lnTo>
                  <a:lnTo>
                    <a:pt x="58" y="226"/>
                  </a:lnTo>
                  <a:lnTo>
                    <a:pt x="48" y="222"/>
                  </a:lnTo>
                  <a:lnTo>
                    <a:pt x="38" y="216"/>
                  </a:lnTo>
                  <a:lnTo>
                    <a:pt x="28" y="208"/>
                  </a:lnTo>
                  <a:lnTo>
                    <a:pt x="28" y="208"/>
                  </a:lnTo>
                  <a:lnTo>
                    <a:pt x="22" y="198"/>
                  </a:lnTo>
                  <a:lnTo>
                    <a:pt x="16" y="190"/>
                  </a:lnTo>
                  <a:lnTo>
                    <a:pt x="8" y="170"/>
                  </a:lnTo>
                  <a:lnTo>
                    <a:pt x="2" y="148"/>
                  </a:lnTo>
                  <a:lnTo>
                    <a:pt x="0" y="122"/>
                  </a:lnTo>
                  <a:lnTo>
                    <a:pt x="0" y="122"/>
                  </a:lnTo>
                  <a:lnTo>
                    <a:pt x="2" y="94"/>
                  </a:lnTo>
                  <a:lnTo>
                    <a:pt x="6" y="80"/>
                  </a:lnTo>
                  <a:lnTo>
                    <a:pt x="10" y="66"/>
                  </a:lnTo>
                  <a:lnTo>
                    <a:pt x="16" y="54"/>
                  </a:lnTo>
                  <a:lnTo>
                    <a:pt x="24" y="40"/>
                  </a:lnTo>
                  <a:lnTo>
                    <a:pt x="34" y="30"/>
                  </a:lnTo>
                  <a:lnTo>
                    <a:pt x="46" y="18"/>
                  </a:lnTo>
                  <a:lnTo>
                    <a:pt x="46" y="18"/>
                  </a:lnTo>
                  <a:lnTo>
                    <a:pt x="60" y="12"/>
                  </a:lnTo>
                  <a:lnTo>
                    <a:pt x="74" y="6"/>
                  </a:lnTo>
                  <a:lnTo>
                    <a:pt x="90" y="2"/>
                  </a:lnTo>
                  <a:lnTo>
                    <a:pt x="108" y="0"/>
                  </a:lnTo>
                  <a:lnTo>
                    <a:pt x="108" y="0"/>
                  </a:lnTo>
                  <a:lnTo>
                    <a:pt x="120" y="2"/>
                  </a:lnTo>
                  <a:lnTo>
                    <a:pt x="132" y="4"/>
                  </a:lnTo>
                  <a:lnTo>
                    <a:pt x="144" y="6"/>
                  </a:lnTo>
                  <a:lnTo>
                    <a:pt x="156" y="12"/>
                  </a:lnTo>
                  <a:lnTo>
                    <a:pt x="168" y="18"/>
                  </a:lnTo>
                  <a:lnTo>
                    <a:pt x="178" y="28"/>
                  </a:lnTo>
                  <a:lnTo>
                    <a:pt x="188" y="40"/>
                  </a:lnTo>
                  <a:lnTo>
                    <a:pt x="196" y="54"/>
                  </a:lnTo>
                  <a:lnTo>
                    <a:pt x="196" y="54"/>
                  </a:lnTo>
                  <a:lnTo>
                    <a:pt x="200" y="64"/>
                  </a:lnTo>
                  <a:lnTo>
                    <a:pt x="204" y="76"/>
                  </a:lnTo>
                  <a:lnTo>
                    <a:pt x="208" y="98"/>
                  </a:lnTo>
                  <a:lnTo>
                    <a:pt x="208" y="118"/>
                  </a:lnTo>
                  <a:lnTo>
                    <a:pt x="208" y="134"/>
                  </a:lnTo>
                  <a:lnTo>
                    <a:pt x="62" y="134"/>
                  </a:lnTo>
                  <a:close/>
                  <a:moveTo>
                    <a:pt x="144" y="94"/>
                  </a:moveTo>
                  <a:lnTo>
                    <a:pt x="144" y="94"/>
                  </a:lnTo>
                  <a:lnTo>
                    <a:pt x="142" y="82"/>
                  </a:lnTo>
                  <a:lnTo>
                    <a:pt x="142" y="74"/>
                  </a:lnTo>
                  <a:lnTo>
                    <a:pt x="138" y="64"/>
                  </a:lnTo>
                  <a:lnTo>
                    <a:pt x="134" y="58"/>
                  </a:lnTo>
                  <a:lnTo>
                    <a:pt x="126" y="50"/>
                  </a:lnTo>
                  <a:lnTo>
                    <a:pt x="118" y="46"/>
                  </a:lnTo>
                  <a:lnTo>
                    <a:pt x="106" y="44"/>
                  </a:lnTo>
                  <a:lnTo>
                    <a:pt x="106" y="44"/>
                  </a:lnTo>
                  <a:lnTo>
                    <a:pt x="96" y="46"/>
                  </a:lnTo>
                  <a:lnTo>
                    <a:pt x="88" y="48"/>
                  </a:lnTo>
                  <a:lnTo>
                    <a:pt x="80" y="52"/>
                  </a:lnTo>
                  <a:lnTo>
                    <a:pt x="74" y="60"/>
                  </a:lnTo>
                  <a:lnTo>
                    <a:pt x="70" y="66"/>
                  </a:lnTo>
                  <a:lnTo>
                    <a:pt x="68" y="74"/>
                  </a:lnTo>
                  <a:lnTo>
                    <a:pt x="64" y="94"/>
                  </a:lnTo>
                  <a:lnTo>
                    <a:pt x="144"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4" name="Freeform 21"/>
            <p:cNvSpPr>
              <a:spLocks/>
            </p:cNvSpPr>
            <p:nvPr userDrawn="1"/>
          </p:nvSpPr>
          <p:spPr bwMode="auto">
            <a:xfrm>
              <a:off x="3881" y="2032"/>
              <a:ext cx="135" cy="220"/>
            </a:xfrm>
            <a:custGeom>
              <a:avLst/>
              <a:gdLst/>
              <a:ahLst/>
              <a:cxnLst>
                <a:cxn ang="0">
                  <a:pos x="2" y="56"/>
                </a:cxn>
                <a:cxn ang="0">
                  <a:pos x="2" y="56"/>
                </a:cxn>
                <a:cxn ang="0">
                  <a:pos x="0" y="2"/>
                </a:cxn>
                <a:cxn ang="0">
                  <a:pos x="60" y="2"/>
                </a:cxn>
                <a:cxn ang="0">
                  <a:pos x="60" y="42"/>
                </a:cxn>
                <a:cxn ang="0">
                  <a:pos x="60" y="42"/>
                </a:cxn>
                <a:cxn ang="0">
                  <a:pos x="68" y="28"/>
                </a:cxn>
                <a:cxn ang="0">
                  <a:pos x="74" y="20"/>
                </a:cxn>
                <a:cxn ang="0">
                  <a:pos x="82" y="14"/>
                </a:cxn>
                <a:cxn ang="0">
                  <a:pos x="92" y="8"/>
                </a:cxn>
                <a:cxn ang="0">
                  <a:pos x="102" y="4"/>
                </a:cxn>
                <a:cxn ang="0">
                  <a:pos x="118" y="0"/>
                </a:cxn>
                <a:cxn ang="0">
                  <a:pos x="136" y="0"/>
                </a:cxn>
                <a:cxn ang="0">
                  <a:pos x="136" y="58"/>
                </a:cxn>
                <a:cxn ang="0">
                  <a:pos x="136" y="58"/>
                </a:cxn>
                <a:cxn ang="0">
                  <a:pos x="114" y="58"/>
                </a:cxn>
                <a:cxn ang="0">
                  <a:pos x="98" y="60"/>
                </a:cxn>
                <a:cxn ang="0">
                  <a:pos x="86" y="66"/>
                </a:cxn>
                <a:cxn ang="0">
                  <a:pos x="76" y="72"/>
                </a:cxn>
                <a:cxn ang="0">
                  <a:pos x="72" y="82"/>
                </a:cxn>
                <a:cxn ang="0">
                  <a:pos x="68" y="92"/>
                </a:cxn>
                <a:cxn ang="0">
                  <a:pos x="66" y="102"/>
                </a:cxn>
                <a:cxn ang="0">
                  <a:pos x="66" y="112"/>
                </a:cxn>
                <a:cxn ang="0">
                  <a:pos x="66" y="220"/>
                </a:cxn>
                <a:cxn ang="0">
                  <a:pos x="2" y="220"/>
                </a:cxn>
                <a:cxn ang="0">
                  <a:pos x="2" y="56"/>
                </a:cxn>
              </a:cxnLst>
              <a:rect l="0" t="0" r="r" b="b"/>
              <a:pathLst>
                <a:path w="136" h="220">
                  <a:moveTo>
                    <a:pt x="2" y="56"/>
                  </a:moveTo>
                  <a:lnTo>
                    <a:pt x="2" y="56"/>
                  </a:lnTo>
                  <a:lnTo>
                    <a:pt x="0" y="2"/>
                  </a:lnTo>
                  <a:lnTo>
                    <a:pt x="60" y="2"/>
                  </a:lnTo>
                  <a:lnTo>
                    <a:pt x="60" y="42"/>
                  </a:lnTo>
                  <a:lnTo>
                    <a:pt x="60" y="42"/>
                  </a:lnTo>
                  <a:lnTo>
                    <a:pt x="68" y="28"/>
                  </a:lnTo>
                  <a:lnTo>
                    <a:pt x="74" y="20"/>
                  </a:lnTo>
                  <a:lnTo>
                    <a:pt x="82" y="14"/>
                  </a:lnTo>
                  <a:lnTo>
                    <a:pt x="92" y="8"/>
                  </a:lnTo>
                  <a:lnTo>
                    <a:pt x="102" y="4"/>
                  </a:lnTo>
                  <a:lnTo>
                    <a:pt x="118" y="0"/>
                  </a:lnTo>
                  <a:lnTo>
                    <a:pt x="136" y="0"/>
                  </a:lnTo>
                  <a:lnTo>
                    <a:pt x="136" y="58"/>
                  </a:lnTo>
                  <a:lnTo>
                    <a:pt x="136" y="58"/>
                  </a:lnTo>
                  <a:lnTo>
                    <a:pt x="114" y="58"/>
                  </a:lnTo>
                  <a:lnTo>
                    <a:pt x="98" y="60"/>
                  </a:lnTo>
                  <a:lnTo>
                    <a:pt x="86" y="66"/>
                  </a:lnTo>
                  <a:lnTo>
                    <a:pt x="76" y="72"/>
                  </a:lnTo>
                  <a:lnTo>
                    <a:pt x="72" y="82"/>
                  </a:lnTo>
                  <a:lnTo>
                    <a:pt x="68" y="92"/>
                  </a:lnTo>
                  <a:lnTo>
                    <a:pt x="66" y="102"/>
                  </a:lnTo>
                  <a:lnTo>
                    <a:pt x="66" y="112"/>
                  </a:lnTo>
                  <a:lnTo>
                    <a:pt x="66" y="220"/>
                  </a:lnTo>
                  <a:lnTo>
                    <a:pt x="2" y="220"/>
                  </a:lnTo>
                  <a:lnTo>
                    <a:pt x="2" y="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5" name="Freeform 22"/>
            <p:cNvSpPr>
              <a:spLocks/>
            </p:cNvSpPr>
            <p:nvPr userDrawn="1"/>
          </p:nvSpPr>
          <p:spPr bwMode="auto">
            <a:xfrm>
              <a:off x="4020" y="2049"/>
              <a:ext cx="192" cy="229"/>
            </a:xfrm>
            <a:custGeom>
              <a:avLst/>
              <a:gdLst/>
              <a:ahLst/>
              <a:cxnLst>
                <a:cxn ang="0">
                  <a:pos x="60" y="160"/>
                </a:cxn>
                <a:cxn ang="0">
                  <a:pos x="66" y="176"/>
                </a:cxn>
                <a:cxn ang="0">
                  <a:pos x="74" y="186"/>
                </a:cxn>
                <a:cxn ang="0">
                  <a:pos x="88" y="190"/>
                </a:cxn>
                <a:cxn ang="0">
                  <a:pos x="98" y="190"/>
                </a:cxn>
                <a:cxn ang="0">
                  <a:pos x="112" y="188"/>
                </a:cxn>
                <a:cxn ang="0">
                  <a:pos x="122" y="182"/>
                </a:cxn>
                <a:cxn ang="0">
                  <a:pos x="130" y="164"/>
                </a:cxn>
                <a:cxn ang="0">
                  <a:pos x="130" y="158"/>
                </a:cxn>
                <a:cxn ang="0">
                  <a:pos x="116" y="146"/>
                </a:cxn>
                <a:cxn ang="0">
                  <a:pos x="60" y="130"/>
                </a:cxn>
                <a:cxn ang="0">
                  <a:pos x="44" y="124"/>
                </a:cxn>
                <a:cxn ang="0">
                  <a:pos x="26" y="114"/>
                </a:cxn>
                <a:cxn ang="0">
                  <a:pos x="12" y="96"/>
                </a:cxn>
                <a:cxn ang="0">
                  <a:pos x="6" y="68"/>
                </a:cxn>
                <a:cxn ang="0">
                  <a:pos x="8" y="54"/>
                </a:cxn>
                <a:cxn ang="0">
                  <a:pos x="20" y="28"/>
                </a:cxn>
                <a:cxn ang="0">
                  <a:pos x="46" y="12"/>
                </a:cxn>
                <a:cxn ang="0">
                  <a:pos x="80" y="2"/>
                </a:cxn>
                <a:cxn ang="0">
                  <a:pos x="102" y="0"/>
                </a:cxn>
                <a:cxn ang="0">
                  <a:pos x="132" y="4"/>
                </a:cxn>
                <a:cxn ang="0">
                  <a:pos x="158" y="16"/>
                </a:cxn>
                <a:cxn ang="0">
                  <a:pos x="176" y="36"/>
                </a:cxn>
                <a:cxn ang="0">
                  <a:pos x="184" y="66"/>
                </a:cxn>
                <a:cxn ang="0">
                  <a:pos x="126" y="66"/>
                </a:cxn>
                <a:cxn ang="0">
                  <a:pos x="122" y="50"/>
                </a:cxn>
                <a:cxn ang="0">
                  <a:pos x="114" y="44"/>
                </a:cxn>
                <a:cxn ang="0">
                  <a:pos x="94" y="40"/>
                </a:cxn>
                <a:cxn ang="0">
                  <a:pos x="82" y="40"/>
                </a:cxn>
                <a:cxn ang="0">
                  <a:pos x="66" y="52"/>
                </a:cxn>
                <a:cxn ang="0">
                  <a:pos x="64" y="60"/>
                </a:cxn>
                <a:cxn ang="0">
                  <a:pos x="66" y="70"/>
                </a:cxn>
                <a:cxn ang="0">
                  <a:pos x="82" y="80"/>
                </a:cxn>
                <a:cxn ang="0">
                  <a:pos x="134" y="94"/>
                </a:cxn>
                <a:cxn ang="0">
                  <a:pos x="148" y="98"/>
                </a:cxn>
                <a:cxn ang="0">
                  <a:pos x="170" y="110"/>
                </a:cxn>
                <a:cxn ang="0">
                  <a:pos x="184" y="126"/>
                </a:cxn>
                <a:cxn ang="0">
                  <a:pos x="190" y="144"/>
                </a:cxn>
                <a:cxn ang="0">
                  <a:pos x="192" y="156"/>
                </a:cxn>
                <a:cxn ang="0">
                  <a:pos x="186" y="182"/>
                </a:cxn>
                <a:cxn ang="0">
                  <a:pos x="168" y="208"/>
                </a:cxn>
                <a:cxn ang="0">
                  <a:pos x="136" y="224"/>
                </a:cxn>
                <a:cxn ang="0">
                  <a:pos x="92" y="230"/>
                </a:cxn>
                <a:cxn ang="0">
                  <a:pos x="70" y="230"/>
                </a:cxn>
                <a:cxn ang="0">
                  <a:pos x="42" y="222"/>
                </a:cxn>
                <a:cxn ang="0">
                  <a:pos x="24" y="210"/>
                </a:cxn>
                <a:cxn ang="0">
                  <a:pos x="16" y="204"/>
                </a:cxn>
                <a:cxn ang="0">
                  <a:pos x="4" y="180"/>
                </a:cxn>
                <a:cxn ang="0">
                  <a:pos x="0" y="160"/>
                </a:cxn>
              </a:cxnLst>
              <a:rect l="0" t="0" r="r" b="b"/>
              <a:pathLst>
                <a:path w="192" h="230">
                  <a:moveTo>
                    <a:pt x="60" y="160"/>
                  </a:moveTo>
                  <a:lnTo>
                    <a:pt x="60" y="160"/>
                  </a:lnTo>
                  <a:lnTo>
                    <a:pt x="64" y="172"/>
                  </a:lnTo>
                  <a:lnTo>
                    <a:pt x="66" y="176"/>
                  </a:lnTo>
                  <a:lnTo>
                    <a:pt x="70" y="182"/>
                  </a:lnTo>
                  <a:lnTo>
                    <a:pt x="74" y="186"/>
                  </a:lnTo>
                  <a:lnTo>
                    <a:pt x="80" y="188"/>
                  </a:lnTo>
                  <a:lnTo>
                    <a:pt x="88" y="190"/>
                  </a:lnTo>
                  <a:lnTo>
                    <a:pt x="98" y="190"/>
                  </a:lnTo>
                  <a:lnTo>
                    <a:pt x="98" y="190"/>
                  </a:lnTo>
                  <a:lnTo>
                    <a:pt x="106" y="190"/>
                  </a:lnTo>
                  <a:lnTo>
                    <a:pt x="112" y="188"/>
                  </a:lnTo>
                  <a:lnTo>
                    <a:pt x="118" y="186"/>
                  </a:lnTo>
                  <a:lnTo>
                    <a:pt x="122" y="182"/>
                  </a:lnTo>
                  <a:lnTo>
                    <a:pt x="128" y="174"/>
                  </a:lnTo>
                  <a:lnTo>
                    <a:pt x="130" y="164"/>
                  </a:lnTo>
                  <a:lnTo>
                    <a:pt x="130" y="164"/>
                  </a:lnTo>
                  <a:lnTo>
                    <a:pt x="130" y="158"/>
                  </a:lnTo>
                  <a:lnTo>
                    <a:pt x="126" y="152"/>
                  </a:lnTo>
                  <a:lnTo>
                    <a:pt x="116" y="146"/>
                  </a:lnTo>
                  <a:lnTo>
                    <a:pt x="100" y="140"/>
                  </a:lnTo>
                  <a:lnTo>
                    <a:pt x="60" y="130"/>
                  </a:lnTo>
                  <a:lnTo>
                    <a:pt x="60" y="130"/>
                  </a:lnTo>
                  <a:lnTo>
                    <a:pt x="44" y="124"/>
                  </a:lnTo>
                  <a:lnTo>
                    <a:pt x="36" y="120"/>
                  </a:lnTo>
                  <a:lnTo>
                    <a:pt x="26" y="114"/>
                  </a:lnTo>
                  <a:lnTo>
                    <a:pt x="18" y="106"/>
                  </a:lnTo>
                  <a:lnTo>
                    <a:pt x="12" y="96"/>
                  </a:lnTo>
                  <a:lnTo>
                    <a:pt x="8" y="84"/>
                  </a:lnTo>
                  <a:lnTo>
                    <a:pt x="6" y="68"/>
                  </a:lnTo>
                  <a:lnTo>
                    <a:pt x="6" y="68"/>
                  </a:lnTo>
                  <a:lnTo>
                    <a:pt x="8" y="54"/>
                  </a:lnTo>
                  <a:lnTo>
                    <a:pt x="12" y="40"/>
                  </a:lnTo>
                  <a:lnTo>
                    <a:pt x="20" y="28"/>
                  </a:lnTo>
                  <a:lnTo>
                    <a:pt x="32" y="18"/>
                  </a:lnTo>
                  <a:lnTo>
                    <a:pt x="46" y="12"/>
                  </a:lnTo>
                  <a:lnTo>
                    <a:pt x="62" y="6"/>
                  </a:lnTo>
                  <a:lnTo>
                    <a:pt x="80" y="2"/>
                  </a:lnTo>
                  <a:lnTo>
                    <a:pt x="102" y="0"/>
                  </a:lnTo>
                  <a:lnTo>
                    <a:pt x="102" y="0"/>
                  </a:lnTo>
                  <a:lnTo>
                    <a:pt x="118" y="2"/>
                  </a:lnTo>
                  <a:lnTo>
                    <a:pt x="132" y="4"/>
                  </a:lnTo>
                  <a:lnTo>
                    <a:pt x="146" y="10"/>
                  </a:lnTo>
                  <a:lnTo>
                    <a:pt x="158" y="16"/>
                  </a:lnTo>
                  <a:lnTo>
                    <a:pt x="168" y="26"/>
                  </a:lnTo>
                  <a:lnTo>
                    <a:pt x="176" y="36"/>
                  </a:lnTo>
                  <a:lnTo>
                    <a:pt x="182" y="50"/>
                  </a:lnTo>
                  <a:lnTo>
                    <a:pt x="184" y="66"/>
                  </a:lnTo>
                  <a:lnTo>
                    <a:pt x="126" y="66"/>
                  </a:lnTo>
                  <a:lnTo>
                    <a:pt x="126" y="66"/>
                  </a:lnTo>
                  <a:lnTo>
                    <a:pt x="124" y="58"/>
                  </a:lnTo>
                  <a:lnTo>
                    <a:pt x="122" y="50"/>
                  </a:lnTo>
                  <a:lnTo>
                    <a:pt x="118" y="46"/>
                  </a:lnTo>
                  <a:lnTo>
                    <a:pt x="114" y="44"/>
                  </a:lnTo>
                  <a:lnTo>
                    <a:pt x="104" y="40"/>
                  </a:lnTo>
                  <a:lnTo>
                    <a:pt x="94" y="40"/>
                  </a:lnTo>
                  <a:lnTo>
                    <a:pt x="94" y="40"/>
                  </a:lnTo>
                  <a:lnTo>
                    <a:pt x="82" y="40"/>
                  </a:lnTo>
                  <a:lnTo>
                    <a:pt x="74" y="44"/>
                  </a:lnTo>
                  <a:lnTo>
                    <a:pt x="66" y="52"/>
                  </a:lnTo>
                  <a:lnTo>
                    <a:pt x="64" y="56"/>
                  </a:lnTo>
                  <a:lnTo>
                    <a:pt x="64" y="60"/>
                  </a:lnTo>
                  <a:lnTo>
                    <a:pt x="64" y="60"/>
                  </a:lnTo>
                  <a:lnTo>
                    <a:pt x="66" y="70"/>
                  </a:lnTo>
                  <a:lnTo>
                    <a:pt x="72" y="76"/>
                  </a:lnTo>
                  <a:lnTo>
                    <a:pt x="82" y="80"/>
                  </a:lnTo>
                  <a:lnTo>
                    <a:pt x="94" y="84"/>
                  </a:lnTo>
                  <a:lnTo>
                    <a:pt x="134" y="94"/>
                  </a:lnTo>
                  <a:lnTo>
                    <a:pt x="134" y="94"/>
                  </a:lnTo>
                  <a:lnTo>
                    <a:pt x="148" y="98"/>
                  </a:lnTo>
                  <a:lnTo>
                    <a:pt x="160" y="104"/>
                  </a:lnTo>
                  <a:lnTo>
                    <a:pt x="170" y="110"/>
                  </a:lnTo>
                  <a:lnTo>
                    <a:pt x="178" y="118"/>
                  </a:lnTo>
                  <a:lnTo>
                    <a:pt x="184" y="126"/>
                  </a:lnTo>
                  <a:lnTo>
                    <a:pt x="188" y="134"/>
                  </a:lnTo>
                  <a:lnTo>
                    <a:pt x="190" y="144"/>
                  </a:lnTo>
                  <a:lnTo>
                    <a:pt x="192" y="156"/>
                  </a:lnTo>
                  <a:lnTo>
                    <a:pt x="192" y="156"/>
                  </a:lnTo>
                  <a:lnTo>
                    <a:pt x="190" y="170"/>
                  </a:lnTo>
                  <a:lnTo>
                    <a:pt x="186" y="182"/>
                  </a:lnTo>
                  <a:lnTo>
                    <a:pt x="178" y="196"/>
                  </a:lnTo>
                  <a:lnTo>
                    <a:pt x="168" y="208"/>
                  </a:lnTo>
                  <a:lnTo>
                    <a:pt x="154" y="216"/>
                  </a:lnTo>
                  <a:lnTo>
                    <a:pt x="136" y="224"/>
                  </a:lnTo>
                  <a:lnTo>
                    <a:pt x="116" y="228"/>
                  </a:lnTo>
                  <a:lnTo>
                    <a:pt x="92" y="230"/>
                  </a:lnTo>
                  <a:lnTo>
                    <a:pt x="92" y="230"/>
                  </a:lnTo>
                  <a:lnTo>
                    <a:pt x="70" y="230"/>
                  </a:lnTo>
                  <a:lnTo>
                    <a:pt x="52" y="224"/>
                  </a:lnTo>
                  <a:lnTo>
                    <a:pt x="42" y="222"/>
                  </a:lnTo>
                  <a:lnTo>
                    <a:pt x="32" y="216"/>
                  </a:lnTo>
                  <a:lnTo>
                    <a:pt x="24" y="210"/>
                  </a:lnTo>
                  <a:lnTo>
                    <a:pt x="16" y="204"/>
                  </a:lnTo>
                  <a:lnTo>
                    <a:pt x="16" y="204"/>
                  </a:lnTo>
                  <a:lnTo>
                    <a:pt x="8" y="192"/>
                  </a:lnTo>
                  <a:lnTo>
                    <a:pt x="4" y="180"/>
                  </a:lnTo>
                  <a:lnTo>
                    <a:pt x="2" y="170"/>
                  </a:lnTo>
                  <a:lnTo>
                    <a:pt x="0" y="160"/>
                  </a:lnTo>
                  <a:lnTo>
                    <a:pt x="60" y="16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6" name="Freeform 23"/>
            <p:cNvSpPr>
              <a:spLocks noEditPoints="1"/>
            </p:cNvSpPr>
            <p:nvPr userDrawn="1"/>
          </p:nvSpPr>
          <p:spPr bwMode="auto">
            <a:xfrm>
              <a:off x="4236" y="1961"/>
              <a:ext cx="69" cy="312"/>
            </a:xfrm>
            <a:custGeom>
              <a:avLst/>
              <a:gdLst/>
              <a:ahLst/>
              <a:cxnLst>
                <a:cxn ang="0">
                  <a:pos x="0" y="0"/>
                </a:cxn>
                <a:cxn ang="0">
                  <a:pos x="68" y="0"/>
                </a:cxn>
                <a:cxn ang="0">
                  <a:pos x="68" y="56"/>
                </a:cxn>
                <a:cxn ang="0">
                  <a:pos x="0" y="56"/>
                </a:cxn>
                <a:cxn ang="0">
                  <a:pos x="0" y="0"/>
                </a:cxn>
                <a:cxn ang="0">
                  <a:pos x="2" y="94"/>
                </a:cxn>
                <a:cxn ang="0">
                  <a:pos x="66" y="94"/>
                </a:cxn>
                <a:cxn ang="0">
                  <a:pos x="66" y="312"/>
                </a:cxn>
                <a:cxn ang="0">
                  <a:pos x="2" y="312"/>
                </a:cxn>
                <a:cxn ang="0">
                  <a:pos x="2" y="94"/>
                </a:cxn>
              </a:cxnLst>
              <a:rect l="0" t="0" r="r" b="b"/>
              <a:pathLst>
                <a:path w="68" h="312">
                  <a:moveTo>
                    <a:pt x="0" y="0"/>
                  </a:moveTo>
                  <a:lnTo>
                    <a:pt x="68" y="0"/>
                  </a:lnTo>
                  <a:lnTo>
                    <a:pt x="68" y="56"/>
                  </a:lnTo>
                  <a:lnTo>
                    <a:pt x="0" y="56"/>
                  </a:lnTo>
                  <a:lnTo>
                    <a:pt x="0" y="0"/>
                  </a:lnTo>
                  <a:close/>
                  <a:moveTo>
                    <a:pt x="2" y="94"/>
                  </a:moveTo>
                  <a:lnTo>
                    <a:pt x="66" y="94"/>
                  </a:lnTo>
                  <a:lnTo>
                    <a:pt x="66" y="312"/>
                  </a:lnTo>
                  <a:lnTo>
                    <a:pt x="2" y="312"/>
                  </a:lnTo>
                  <a:lnTo>
                    <a:pt x="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7" name="Freeform 24"/>
            <p:cNvSpPr>
              <a:spLocks/>
            </p:cNvSpPr>
            <p:nvPr userDrawn="1"/>
          </p:nvSpPr>
          <p:spPr bwMode="auto">
            <a:xfrm>
              <a:off x="4317" y="1969"/>
              <a:ext cx="159"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4"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4" y="234"/>
                </a:cxn>
                <a:cxn ang="0">
                  <a:pos x="118" y="236"/>
                </a:cxn>
                <a:cxn ang="0">
                  <a:pos x="126"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4"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4" y="234"/>
                  </a:lnTo>
                  <a:lnTo>
                    <a:pt x="118" y="236"/>
                  </a:lnTo>
                  <a:lnTo>
                    <a:pt x="126"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8" name="Freeform 25"/>
            <p:cNvSpPr>
              <a:spLocks noEditPoints="1"/>
            </p:cNvSpPr>
            <p:nvPr userDrawn="1"/>
          </p:nvSpPr>
          <p:spPr bwMode="auto">
            <a:xfrm>
              <a:off x="4489" y="2049"/>
              <a:ext cx="198" cy="229"/>
            </a:xfrm>
            <a:custGeom>
              <a:avLst/>
              <a:gdLst/>
              <a:ahLst/>
              <a:cxnLst>
                <a:cxn ang="0">
                  <a:pos x="140" y="224"/>
                </a:cxn>
                <a:cxn ang="0">
                  <a:pos x="138" y="194"/>
                </a:cxn>
                <a:cxn ang="0">
                  <a:pos x="130" y="206"/>
                </a:cxn>
                <a:cxn ang="0">
                  <a:pos x="110" y="220"/>
                </a:cxn>
                <a:cxn ang="0">
                  <a:pos x="86" y="228"/>
                </a:cxn>
                <a:cxn ang="0">
                  <a:pos x="74" y="230"/>
                </a:cxn>
                <a:cxn ang="0">
                  <a:pos x="38" y="224"/>
                </a:cxn>
                <a:cxn ang="0">
                  <a:pos x="18" y="212"/>
                </a:cxn>
                <a:cxn ang="0">
                  <a:pos x="10" y="202"/>
                </a:cxn>
                <a:cxn ang="0">
                  <a:pos x="2" y="176"/>
                </a:cxn>
                <a:cxn ang="0">
                  <a:pos x="0" y="164"/>
                </a:cxn>
                <a:cxn ang="0">
                  <a:pos x="4" y="140"/>
                </a:cxn>
                <a:cxn ang="0">
                  <a:pos x="14" y="122"/>
                </a:cxn>
                <a:cxn ang="0">
                  <a:pos x="32" y="104"/>
                </a:cxn>
                <a:cxn ang="0">
                  <a:pos x="46" y="96"/>
                </a:cxn>
                <a:cxn ang="0">
                  <a:pos x="68" y="90"/>
                </a:cxn>
                <a:cxn ang="0">
                  <a:pos x="114" y="84"/>
                </a:cxn>
                <a:cxn ang="0">
                  <a:pos x="132" y="84"/>
                </a:cxn>
                <a:cxn ang="0">
                  <a:pos x="130" y="56"/>
                </a:cxn>
                <a:cxn ang="0">
                  <a:pos x="126" y="50"/>
                </a:cxn>
                <a:cxn ang="0">
                  <a:pos x="116" y="40"/>
                </a:cxn>
                <a:cxn ang="0">
                  <a:pos x="100" y="38"/>
                </a:cxn>
                <a:cxn ang="0">
                  <a:pos x="94" y="38"/>
                </a:cxn>
                <a:cxn ang="0">
                  <a:pos x="82" y="44"/>
                </a:cxn>
                <a:cxn ang="0">
                  <a:pos x="76" y="50"/>
                </a:cxn>
                <a:cxn ang="0">
                  <a:pos x="72" y="60"/>
                </a:cxn>
                <a:cxn ang="0">
                  <a:pos x="10" y="68"/>
                </a:cxn>
                <a:cxn ang="0">
                  <a:pos x="10" y="58"/>
                </a:cxn>
                <a:cxn ang="0">
                  <a:pos x="16" y="38"/>
                </a:cxn>
                <a:cxn ang="0">
                  <a:pos x="26" y="24"/>
                </a:cxn>
                <a:cxn ang="0">
                  <a:pos x="34" y="18"/>
                </a:cxn>
                <a:cxn ang="0">
                  <a:pos x="66" y="2"/>
                </a:cxn>
                <a:cxn ang="0">
                  <a:pos x="100" y="0"/>
                </a:cxn>
                <a:cxn ang="0">
                  <a:pos x="116" y="0"/>
                </a:cxn>
                <a:cxn ang="0">
                  <a:pos x="148" y="8"/>
                </a:cxn>
                <a:cxn ang="0">
                  <a:pos x="170" y="20"/>
                </a:cxn>
                <a:cxn ang="0">
                  <a:pos x="178" y="28"/>
                </a:cxn>
                <a:cxn ang="0">
                  <a:pos x="186" y="42"/>
                </a:cxn>
                <a:cxn ang="0">
                  <a:pos x="192" y="70"/>
                </a:cxn>
                <a:cxn ang="0">
                  <a:pos x="194" y="168"/>
                </a:cxn>
                <a:cxn ang="0">
                  <a:pos x="194" y="196"/>
                </a:cxn>
                <a:cxn ang="0">
                  <a:pos x="140" y="224"/>
                </a:cxn>
                <a:cxn ang="0">
                  <a:pos x="62" y="156"/>
                </a:cxn>
                <a:cxn ang="0">
                  <a:pos x="70" y="178"/>
                </a:cxn>
                <a:cxn ang="0">
                  <a:pos x="80" y="184"/>
                </a:cxn>
                <a:cxn ang="0">
                  <a:pos x="94" y="188"/>
                </a:cxn>
                <a:cxn ang="0">
                  <a:pos x="102" y="186"/>
                </a:cxn>
                <a:cxn ang="0">
                  <a:pos x="116" y="180"/>
                </a:cxn>
                <a:cxn ang="0">
                  <a:pos x="120" y="176"/>
                </a:cxn>
                <a:cxn ang="0">
                  <a:pos x="130" y="152"/>
                </a:cxn>
                <a:cxn ang="0">
                  <a:pos x="132" y="122"/>
                </a:cxn>
                <a:cxn ang="0">
                  <a:pos x="118" y="120"/>
                </a:cxn>
                <a:cxn ang="0">
                  <a:pos x="92" y="124"/>
                </a:cxn>
                <a:cxn ang="0">
                  <a:pos x="74" y="134"/>
                </a:cxn>
                <a:cxn ang="0">
                  <a:pos x="64" y="148"/>
                </a:cxn>
                <a:cxn ang="0">
                  <a:pos x="62" y="156"/>
                </a:cxn>
              </a:cxnLst>
              <a:rect l="0" t="0" r="r" b="b"/>
              <a:pathLst>
                <a:path w="198" h="230">
                  <a:moveTo>
                    <a:pt x="140" y="224"/>
                  </a:moveTo>
                  <a:lnTo>
                    <a:pt x="140" y="224"/>
                  </a:lnTo>
                  <a:lnTo>
                    <a:pt x="138" y="206"/>
                  </a:lnTo>
                  <a:lnTo>
                    <a:pt x="138" y="194"/>
                  </a:lnTo>
                  <a:lnTo>
                    <a:pt x="138" y="194"/>
                  </a:lnTo>
                  <a:lnTo>
                    <a:pt x="130" y="206"/>
                  </a:lnTo>
                  <a:lnTo>
                    <a:pt x="120" y="214"/>
                  </a:lnTo>
                  <a:lnTo>
                    <a:pt x="110" y="220"/>
                  </a:lnTo>
                  <a:lnTo>
                    <a:pt x="102" y="224"/>
                  </a:lnTo>
                  <a:lnTo>
                    <a:pt x="86" y="228"/>
                  </a:lnTo>
                  <a:lnTo>
                    <a:pt x="74" y="230"/>
                  </a:lnTo>
                  <a:lnTo>
                    <a:pt x="74" y="230"/>
                  </a:lnTo>
                  <a:lnTo>
                    <a:pt x="52" y="228"/>
                  </a:lnTo>
                  <a:lnTo>
                    <a:pt x="38" y="224"/>
                  </a:lnTo>
                  <a:lnTo>
                    <a:pt x="26" y="218"/>
                  </a:lnTo>
                  <a:lnTo>
                    <a:pt x="18" y="212"/>
                  </a:lnTo>
                  <a:lnTo>
                    <a:pt x="18" y="212"/>
                  </a:lnTo>
                  <a:lnTo>
                    <a:pt x="10" y="202"/>
                  </a:lnTo>
                  <a:lnTo>
                    <a:pt x="4" y="190"/>
                  </a:lnTo>
                  <a:lnTo>
                    <a:pt x="2" y="176"/>
                  </a:lnTo>
                  <a:lnTo>
                    <a:pt x="0" y="164"/>
                  </a:lnTo>
                  <a:lnTo>
                    <a:pt x="0" y="164"/>
                  </a:lnTo>
                  <a:lnTo>
                    <a:pt x="2" y="148"/>
                  </a:lnTo>
                  <a:lnTo>
                    <a:pt x="4" y="140"/>
                  </a:lnTo>
                  <a:lnTo>
                    <a:pt x="8" y="130"/>
                  </a:lnTo>
                  <a:lnTo>
                    <a:pt x="14" y="122"/>
                  </a:lnTo>
                  <a:lnTo>
                    <a:pt x="22" y="112"/>
                  </a:lnTo>
                  <a:lnTo>
                    <a:pt x="32" y="104"/>
                  </a:lnTo>
                  <a:lnTo>
                    <a:pt x="46" y="96"/>
                  </a:lnTo>
                  <a:lnTo>
                    <a:pt x="46" y="96"/>
                  </a:lnTo>
                  <a:lnTo>
                    <a:pt x="56" y="92"/>
                  </a:lnTo>
                  <a:lnTo>
                    <a:pt x="68" y="90"/>
                  </a:lnTo>
                  <a:lnTo>
                    <a:pt x="92" y="86"/>
                  </a:lnTo>
                  <a:lnTo>
                    <a:pt x="114" y="84"/>
                  </a:lnTo>
                  <a:lnTo>
                    <a:pt x="132" y="84"/>
                  </a:lnTo>
                  <a:lnTo>
                    <a:pt x="132" y="84"/>
                  </a:lnTo>
                  <a:lnTo>
                    <a:pt x="132" y="68"/>
                  </a:lnTo>
                  <a:lnTo>
                    <a:pt x="130" y="56"/>
                  </a:lnTo>
                  <a:lnTo>
                    <a:pt x="130" y="56"/>
                  </a:lnTo>
                  <a:lnTo>
                    <a:pt x="126" y="50"/>
                  </a:lnTo>
                  <a:lnTo>
                    <a:pt x="124" y="46"/>
                  </a:lnTo>
                  <a:lnTo>
                    <a:pt x="116" y="40"/>
                  </a:lnTo>
                  <a:lnTo>
                    <a:pt x="108" y="38"/>
                  </a:lnTo>
                  <a:lnTo>
                    <a:pt x="100" y="38"/>
                  </a:lnTo>
                  <a:lnTo>
                    <a:pt x="100" y="38"/>
                  </a:lnTo>
                  <a:lnTo>
                    <a:pt x="94" y="38"/>
                  </a:lnTo>
                  <a:lnTo>
                    <a:pt x="88" y="40"/>
                  </a:lnTo>
                  <a:lnTo>
                    <a:pt x="82" y="44"/>
                  </a:lnTo>
                  <a:lnTo>
                    <a:pt x="76" y="50"/>
                  </a:lnTo>
                  <a:lnTo>
                    <a:pt x="76" y="50"/>
                  </a:lnTo>
                  <a:lnTo>
                    <a:pt x="74" y="54"/>
                  </a:lnTo>
                  <a:lnTo>
                    <a:pt x="72" y="60"/>
                  </a:lnTo>
                  <a:lnTo>
                    <a:pt x="72" y="68"/>
                  </a:lnTo>
                  <a:lnTo>
                    <a:pt x="10" y="68"/>
                  </a:lnTo>
                  <a:lnTo>
                    <a:pt x="10" y="68"/>
                  </a:lnTo>
                  <a:lnTo>
                    <a:pt x="10" y="58"/>
                  </a:lnTo>
                  <a:lnTo>
                    <a:pt x="14" y="44"/>
                  </a:lnTo>
                  <a:lnTo>
                    <a:pt x="16" y="38"/>
                  </a:lnTo>
                  <a:lnTo>
                    <a:pt x="20" y="30"/>
                  </a:lnTo>
                  <a:lnTo>
                    <a:pt x="26" y="24"/>
                  </a:lnTo>
                  <a:lnTo>
                    <a:pt x="34" y="18"/>
                  </a:lnTo>
                  <a:lnTo>
                    <a:pt x="34" y="18"/>
                  </a:lnTo>
                  <a:lnTo>
                    <a:pt x="50" y="8"/>
                  </a:lnTo>
                  <a:lnTo>
                    <a:pt x="66" y="2"/>
                  </a:lnTo>
                  <a:lnTo>
                    <a:pt x="84" y="0"/>
                  </a:lnTo>
                  <a:lnTo>
                    <a:pt x="100" y="0"/>
                  </a:lnTo>
                  <a:lnTo>
                    <a:pt x="100" y="0"/>
                  </a:lnTo>
                  <a:lnTo>
                    <a:pt x="116" y="0"/>
                  </a:lnTo>
                  <a:lnTo>
                    <a:pt x="138" y="4"/>
                  </a:lnTo>
                  <a:lnTo>
                    <a:pt x="148" y="8"/>
                  </a:lnTo>
                  <a:lnTo>
                    <a:pt x="160" y="12"/>
                  </a:lnTo>
                  <a:lnTo>
                    <a:pt x="170" y="20"/>
                  </a:lnTo>
                  <a:lnTo>
                    <a:pt x="178" y="28"/>
                  </a:lnTo>
                  <a:lnTo>
                    <a:pt x="178" y="28"/>
                  </a:lnTo>
                  <a:lnTo>
                    <a:pt x="182" y="34"/>
                  </a:lnTo>
                  <a:lnTo>
                    <a:pt x="186" y="42"/>
                  </a:lnTo>
                  <a:lnTo>
                    <a:pt x="190" y="58"/>
                  </a:lnTo>
                  <a:lnTo>
                    <a:pt x="192" y="70"/>
                  </a:lnTo>
                  <a:lnTo>
                    <a:pt x="192" y="82"/>
                  </a:lnTo>
                  <a:lnTo>
                    <a:pt x="194" y="168"/>
                  </a:lnTo>
                  <a:lnTo>
                    <a:pt x="194" y="168"/>
                  </a:lnTo>
                  <a:lnTo>
                    <a:pt x="194" y="196"/>
                  </a:lnTo>
                  <a:lnTo>
                    <a:pt x="198" y="224"/>
                  </a:lnTo>
                  <a:lnTo>
                    <a:pt x="140" y="224"/>
                  </a:lnTo>
                  <a:close/>
                  <a:moveTo>
                    <a:pt x="62" y="156"/>
                  </a:moveTo>
                  <a:lnTo>
                    <a:pt x="62" y="156"/>
                  </a:lnTo>
                  <a:lnTo>
                    <a:pt x="64" y="168"/>
                  </a:lnTo>
                  <a:lnTo>
                    <a:pt x="70" y="178"/>
                  </a:lnTo>
                  <a:lnTo>
                    <a:pt x="74" y="182"/>
                  </a:lnTo>
                  <a:lnTo>
                    <a:pt x="80" y="184"/>
                  </a:lnTo>
                  <a:lnTo>
                    <a:pt x="86" y="188"/>
                  </a:lnTo>
                  <a:lnTo>
                    <a:pt x="94" y="188"/>
                  </a:lnTo>
                  <a:lnTo>
                    <a:pt x="94" y="188"/>
                  </a:lnTo>
                  <a:lnTo>
                    <a:pt x="102" y="186"/>
                  </a:lnTo>
                  <a:lnTo>
                    <a:pt x="108" y="184"/>
                  </a:lnTo>
                  <a:lnTo>
                    <a:pt x="116" y="180"/>
                  </a:lnTo>
                  <a:lnTo>
                    <a:pt x="120" y="176"/>
                  </a:lnTo>
                  <a:lnTo>
                    <a:pt x="120" y="176"/>
                  </a:lnTo>
                  <a:lnTo>
                    <a:pt x="128" y="164"/>
                  </a:lnTo>
                  <a:lnTo>
                    <a:pt x="130" y="152"/>
                  </a:lnTo>
                  <a:lnTo>
                    <a:pt x="132" y="138"/>
                  </a:lnTo>
                  <a:lnTo>
                    <a:pt x="132" y="122"/>
                  </a:lnTo>
                  <a:lnTo>
                    <a:pt x="132" y="122"/>
                  </a:lnTo>
                  <a:lnTo>
                    <a:pt x="118" y="120"/>
                  </a:lnTo>
                  <a:lnTo>
                    <a:pt x="104" y="122"/>
                  </a:lnTo>
                  <a:lnTo>
                    <a:pt x="92" y="124"/>
                  </a:lnTo>
                  <a:lnTo>
                    <a:pt x="82" y="128"/>
                  </a:lnTo>
                  <a:lnTo>
                    <a:pt x="74" y="134"/>
                  </a:lnTo>
                  <a:lnTo>
                    <a:pt x="68" y="140"/>
                  </a:lnTo>
                  <a:lnTo>
                    <a:pt x="64" y="148"/>
                  </a:lnTo>
                  <a:lnTo>
                    <a:pt x="62" y="156"/>
                  </a:lnTo>
                  <a:lnTo>
                    <a:pt x="62" y="156"/>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29" name="Freeform 26"/>
            <p:cNvSpPr>
              <a:spLocks noEditPoints="1"/>
            </p:cNvSpPr>
            <p:nvPr userDrawn="1"/>
          </p:nvSpPr>
          <p:spPr bwMode="auto">
            <a:xfrm>
              <a:off x="4715" y="2047"/>
              <a:ext cx="208" cy="233"/>
            </a:xfrm>
            <a:custGeom>
              <a:avLst/>
              <a:gdLst/>
              <a:ahLst/>
              <a:cxnLst>
                <a:cxn ang="0">
                  <a:pos x="62" y="134"/>
                </a:cxn>
                <a:cxn ang="0">
                  <a:pos x="64" y="158"/>
                </a:cxn>
                <a:cxn ang="0">
                  <a:pos x="72" y="176"/>
                </a:cxn>
                <a:cxn ang="0">
                  <a:pos x="90" y="190"/>
                </a:cxn>
                <a:cxn ang="0">
                  <a:pos x="106" y="192"/>
                </a:cxn>
                <a:cxn ang="0">
                  <a:pos x="128" y="186"/>
                </a:cxn>
                <a:cxn ang="0">
                  <a:pos x="138" y="176"/>
                </a:cxn>
                <a:cxn ang="0">
                  <a:pos x="144" y="162"/>
                </a:cxn>
                <a:cxn ang="0">
                  <a:pos x="202" y="162"/>
                </a:cxn>
                <a:cxn ang="0">
                  <a:pos x="198" y="182"/>
                </a:cxn>
                <a:cxn ang="0">
                  <a:pos x="182" y="208"/>
                </a:cxn>
                <a:cxn ang="0">
                  <a:pos x="174" y="214"/>
                </a:cxn>
                <a:cxn ang="0">
                  <a:pos x="150" y="228"/>
                </a:cxn>
                <a:cxn ang="0">
                  <a:pos x="104" y="234"/>
                </a:cxn>
                <a:cxn ang="0">
                  <a:pos x="88" y="234"/>
                </a:cxn>
                <a:cxn ang="0">
                  <a:pos x="58" y="226"/>
                </a:cxn>
                <a:cxn ang="0">
                  <a:pos x="38" y="216"/>
                </a:cxn>
                <a:cxn ang="0">
                  <a:pos x="28" y="208"/>
                </a:cxn>
                <a:cxn ang="0">
                  <a:pos x="16" y="190"/>
                </a:cxn>
                <a:cxn ang="0">
                  <a:pos x="2" y="148"/>
                </a:cxn>
                <a:cxn ang="0">
                  <a:pos x="0" y="122"/>
                </a:cxn>
                <a:cxn ang="0">
                  <a:pos x="4" y="80"/>
                </a:cxn>
                <a:cxn ang="0">
                  <a:pos x="14" y="54"/>
                </a:cxn>
                <a:cxn ang="0">
                  <a:pos x="32" y="30"/>
                </a:cxn>
                <a:cxn ang="0">
                  <a:pos x="46" y="18"/>
                </a:cxn>
                <a:cxn ang="0">
                  <a:pos x="74" y="6"/>
                </a:cxn>
                <a:cxn ang="0">
                  <a:pos x="106" y="0"/>
                </a:cxn>
                <a:cxn ang="0">
                  <a:pos x="118" y="2"/>
                </a:cxn>
                <a:cxn ang="0">
                  <a:pos x="142" y="6"/>
                </a:cxn>
                <a:cxn ang="0">
                  <a:pos x="166" y="18"/>
                </a:cxn>
                <a:cxn ang="0">
                  <a:pos x="186" y="40"/>
                </a:cxn>
                <a:cxn ang="0">
                  <a:pos x="194" y="54"/>
                </a:cxn>
                <a:cxn ang="0">
                  <a:pos x="202" y="76"/>
                </a:cxn>
                <a:cxn ang="0">
                  <a:pos x="208" y="118"/>
                </a:cxn>
                <a:cxn ang="0">
                  <a:pos x="62"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2" y="134"/>
                  </a:moveTo>
                  <a:lnTo>
                    <a:pt x="62" y="134"/>
                  </a:lnTo>
                  <a:lnTo>
                    <a:pt x="62" y="148"/>
                  </a:lnTo>
                  <a:lnTo>
                    <a:pt x="64" y="158"/>
                  </a:lnTo>
                  <a:lnTo>
                    <a:pt x="66" y="168"/>
                  </a:lnTo>
                  <a:lnTo>
                    <a:pt x="72" y="176"/>
                  </a:lnTo>
                  <a:lnTo>
                    <a:pt x="80" y="184"/>
                  </a:lnTo>
                  <a:lnTo>
                    <a:pt x="90" y="190"/>
                  </a:lnTo>
                  <a:lnTo>
                    <a:pt x="106" y="192"/>
                  </a:lnTo>
                  <a:lnTo>
                    <a:pt x="106" y="192"/>
                  </a:lnTo>
                  <a:lnTo>
                    <a:pt x="118" y="190"/>
                  </a:lnTo>
                  <a:lnTo>
                    <a:pt x="128" y="186"/>
                  </a:lnTo>
                  <a:lnTo>
                    <a:pt x="134" y="182"/>
                  </a:lnTo>
                  <a:lnTo>
                    <a:pt x="138" y="176"/>
                  </a:lnTo>
                  <a:lnTo>
                    <a:pt x="140" y="170"/>
                  </a:lnTo>
                  <a:lnTo>
                    <a:pt x="144" y="162"/>
                  </a:lnTo>
                  <a:lnTo>
                    <a:pt x="202" y="162"/>
                  </a:lnTo>
                  <a:lnTo>
                    <a:pt x="202" y="162"/>
                  </a:lnTo>
                  <a:lnTo>
                    <a:pt x="200" y="170"/>
                  </a:lnTo>
                  <a:lnTo>
                    <a:pt x="198" y="182"/>
                  </a:lnTo>
                  <a:lnTo>
                    <a:pt x="192" y="194"/>
                  </a:lnTo>
                  <a:lnTo>
                    <a:pt x="182" y="208"/>
                  </a:lnTo>
                  <a:lnTo>
                    <a:pt x="182" y="208"/>
                  </a:lnTo>
                  <a:lnTo>
                    <a:pt x="174" y="214"/>
                  </a:lnTo>
                  <a:lnTo>
                    <a:pt x="168" y="220"/>
                  </a:lnTo>
                  <a:lnTo>
                    <a:pt x="150" y="228"/>
                  </a:lnTo>
                  <a:lnTo>
                    <a:pt x="128" y="232"/>
                  </a:lnTo>
                  <a:lnTo>
                    <a:pt x="104" y="234"/>
                  </a:lnTo>
                  <a:lnTo>
                    <a:pt x="104" y="234"/>
                  </a:lnTo>
                  <a:lnTo>
                    <a:pt x="88" y="234"/>
                  </a:lnTo>
                  <a:lnTo>
                    <a:pt x="68" y="230"/>
                  </a:lnTo>
                  <a:lnTo>
                    <a:pt x="58" y="226"/>
                  </a:lnTo>
                  <a:lnTo>
                    <a:pt x="46" y="222"/>
                  </a:lnTo>
                  <a:lnTo>
                    <a:pt x="38" y="216"/>
                  </a:lnTo>
                  <a:lnTo>
                    <a:pt x="28" y="208"/>
                  </a:lnTo>
                  <a:lnTo>
                    <a:pt x="28" y="208"/>
                  </a:lnTo>
                  <a:lnTo>
                    <a:pt x="20" y="198"/>
                  </a:lnTo>
                  <a:lnTo>
                    <a:pt x="16" y="190"/>
                  </a:lnTo>
                  <a:lnTo>
                    <a:pt x="6" y="170"/>
                  </a:lnTo>
                  <a:lnTo>
                    <a:pt x="2" y="148"/>
                  </a:lnTo>
                  <a:lnTo>
                    <a:pt x="0" y="122"/>
                  </a:lnTo>
                  <a:lnTo>
                    <a:pt x="0" y="122"/>
                  </a:lnTo>
                  <a:lnTo>
                    <a:pt x="2" y="94"/>
                  </a:lnTo>
                  <a:lnTo>
                    <a:pt x="4" y="80"/>
                  </a:lnTo>
                  <a:lnTo>
                    <a:pt x="8" y="66"/>
                  </a:lnTo>
                  <a:lnTo>
                    <a:pt x="14" y="54"/>
                  </a:lnTo>
                  <a:lnTo>
                    <a:pt x="22" y="40"/>
                  </a:lnTo>
                  <a:lnTo>
                    <a:pt x="32" y="30"/>
                  </a:lnTo>
                  <a:lnTo>
                    <a:pt x="46" y="18"/>
                  </a:lnTo>
                  <a:lnTo>
                    <a:pt x="46" y="18"/>
                  </a:lnTo>
                  <a:lnTo>
                    <a:pt x="58" y="12"/>
                  </a:lnTo>
                  <a:lnTo>
                    <a:pt x="74" y="6"/>
                  </a:lnTo>
                  <a:lnTo>
                    <a:pt x="90"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200" y="64"/>
                  </a:lnTo>
                  <a:lnTo>
                    <a:pt x="202" y="76"/>
                  </a:lnTo>
                  <a:lnTo>
                    <a:pt x="206" y="98"/>
                  </a:lnTo>
                  <a:lnTo>
                    <a:pt x="208" y="118"/>
                  </a:lnTo>
                  <a:lnTo>
                    <a:pt x="208" y="134"/>
                  </a:lnTo>
                  <a:lnTo>
                    <a:pt x="62" y="134"/>
                  </a:lnTo>
                  <a:close/>
                  <a:moveTo>
                    <a:pt x="142" y="94"/>
                  </a:moveTo>
                  <a:lnTo>
                    <a:pt x="142" y="94"/>
                  </a:lnTo>
                  <a:lnTo>
                    <a:pt x="142" y="82"/>
                  </a:lnTo>
                  <a:lnTo>
                    <a:pt x="140" y="74"/>
                  </a:lnTo>
                  <a:lnTo>
                    <a:pt x="138" y="64"/>
                  </a:lnTo>
                  <a:lnTo>
                    <a:pt x="132" y="58"/>
                  </a:lnTo>
                  <a:lnTo>
                    <a:pt x="126" y="50"/>
                  </a:lnTo>
                  <a:lnTo>
                    <a:pt x="116" y="46"/>
                  </a:lnTo>
                  <a:lnTo>
                    <a:pt x="104" y="44"/>
                  </a:lnTo>
                  <a:lnTo>
                    <a:pt x="104" y="44"/>
                  </a:lnTo>
                  <a:lnTo>
                    <a:pt x="94" y="46"/>
                  </a:lnTo>
                  <a:lnTo>
                    <a:pt x="86" y="48"/>
                  </a:lnTo>
                  <a:lnTo>
                    <a:pt x="80" y="52"/>
                  </a:lnTo>
                  <a:lnTo>
                    <a:pt x="74" y="60"/>
                  </a:lnTo>
                  <a:lnTo>
                    <a:pt x="70" y="66"/>
                  </a:lnTo>
                  <a:lnTo>
                    <a:pt x="66" y="74"/>
                  </a:lnTo>
                  <a:lnTo>
                    <a:pt x="64"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0" name="Freeform 27"/>
            <p:cNvSpPr>
              <a:spLocks/>
            </p:cNvSpPr>
            <p:nvPr userDrawn="1"/>
          </p:nvSpPr>
          <p:spPr bwMode="auto">
            <a:xfrm>
              <a:off x="4923" y="1969"/>
              <a:ext cx="157" cy="286"/>
            </a:xfrm>
            <a:custGeom>
              <a:avLst/>
              <a:gdLst/>
              <a:ahLst/>
              <a:cxnLst>
                <a:cxn ang="0">
                  <a:pos x="156" y="280"/>
                </a:cxn>
                <a:cxn ang="0">
                  <a:pos x="156" y="280"/>
                </a:cxn>
                <a:cxn ang="0">
                  <a:pos x="128" y="284"/>
                </a:cxn>
                <a:cxn ang="0">
                  <a:pos x="106" y="286"/>
                </a:cxn>
                <a:cxn ang="0">
                  <a:pos x="106" y="286"/>
                </a:cxn>
                <a:cxn ang="0">
                  <a:pos x="86" y="284"/>
                </a:cxn>
                <a:cxn ang="0">
                  <a:pos x="70" y="280"/>
                </a:cxn>
                <a:cxn ang="0">
                  <a:pos x="58" y="272"/>
                </a:cxn>
                <a:cxn ang="0">
                  <a:pos x="50" y="264"/>
                </a:cxn>
                <a:cxn ang="0">
                  <a:pos x="46" y="254"/>
                </a:cxn>
                <a:cxn ang="0">
                  <a:pos x="42" y="244"/>
                </a:cxn>
                <a:cxn ang="0">
                  <a:pos x="42" y="228"/>
                </a:cxn>
                <a:cxn ang="0">
                  <a:pos x="42" y="108"/>
                </a:cxn>
                <a:cxn ang="0">
                  <a:pos x="0" y="108"/>
                </a:cxn>
                <a:cxn ang="0">
                  <a:pos x="0" y="66"/>
                </a:cxn>
                <a:cxn ang="0">
                  <a:pos x="42" y="66"/>
                </a:cxn>
                <a:cxn ang="0">
                  <a:pos x="42" y="22"/>
                </a:cxn>
                <a:cxn ang="0">
                  <a:pos x="106" y="0"/>
                </a:cxn>
                <a:cxn ang="0">
                  <a:pos x="106" y="66"/>
                </a:cxn>
                <a:cxn ang="0">
                  <a:pos x="158" y="66"/>
                </a:cxn>
                <a:cxn ang="0">
                  <a:pos x="158" y="108"/>
                </a:cxn>
                <a:cxn ang="0">
                  <a:pos x="106" y="108"/>
                </a:cxn>
                <a:cxn ang="0">
                  <a:pos x="106" y="206"/>
                </a:cxn>
                <a:cxn ang="0">
                  <a:pos x="106" y="206"/>
                </a:cxn>
                <a:cxn ang="0">
                  <a:pos x="106" y="220"/>
                </a:cxn>
                <a:cxn ang="0">
                  <a:pos x="108" y="226"/>
                </a:cxn>
                <a:cxn ang="0">
                  <a:pos x="110" y="230"/>
                </a:cxn>
                <a:cxn ang="0">
                  <a:pos x="112" y="234"/>
                </a:cxn>
                <a:cxn ang="0">
                  <a:pos x="118" y="236"/>
                </a:cxn>
                <a:cxn ang="0">
                  <a:pos x="124" y="238"/>
                </a:cxn>
                <a:cxn ang="0">
                  <a:pos x="134" y="238"/>
                </a:cxn>
                <a:cxn ang="0">
                  <a:pos x="134" y="238"/>
                </a:cxn>
                <a:cxn ang="0">
                  <a:pos x="156" y="238"/>
                </a:cxn>
                <a:cxn ang="0">
                  <a:pos x="156" y="280"/>
                </a:cxn>
              </a:cxnLst>
              <a:rect l="0" t="0" r="r" b="b"/>
              <a:pathLst>
                <a:path w="158" h="286">
                  <a:moveTo>
                    <a:pt x="156" y="280"/>
                  </a:moveTo>
                  <a:lnTo>
                    <a:pt x="156" y="280"/>
                  </a:lnTo>
                  <a:lnTo>
                    <a:pt x="128" y="284"/>
                  </a:lnTo>
                  <a:lnTo>
                    <a:pt x="106" y="286"/>
                  </a:lnTo>
                  <a:lnTo>
                    <a:pt x="106" y="286"/>
                  </a:lnTo>
                  <a:lnTo>
                    <a:pt x="86" y="284"/>
                  </a:lnTo>
                  <a:lnTo>
                    <a:pt x="70" y="280"/>
                  </a:lnTo>
                  <a:lnTo>
                    <a:pt x="58" y="272"/>
                  </a:lnTo>
                  <a:lnTo>
                    <a:pt x="50" y="264"/>
                  </a:lnTo>
                  <a:lnTo>
                    <a:pt x="46" y="254"/>
                  </a:lnTo>
                  <a:lnTo>
                    <a:pt x="42" y="244"/>
                  </a:lnTo>
                  <a:lnTo>
                    <a:pt x="42" y="228"/>
                  </a:lnTo>
                  <a:lnTo>
                    <a:pt x="42" y="108"/>
                  </a:lnTo>
                  <a:lnTo>
                    <a:pt x="0" y="108"/>
                  </a:lnTo>
                  <a:lnTo>
                    <a:pt x="0" y="66"/>
                  </a:lnTo>
                  <a:lnTo>
                    <a:pt x="42" y="66"/>
                  </a:lnTo>
                  <a:lnTo>
                    <a:pt x="42" y="22"/>
                  </a:lnTo>
                  <a:lnTo>
                    <a:pt x="106" y="0"/>
                  </a:lnTo>
                  <a:lnTo>
                    <a:pt x="106" y="66"/>
                  </a:lnTo>
                  <a:lnTo>
                    <a:pt x="158" y="66"/>
                  </a:lnTo>
                  <a:lnTo>
                    <a:pt x="158" y="108"/>
                  </a:lnTo>
                  <a:lnTo>
                    <a:pt x="106" y="108"/>
                  </a:lnTo>
                  <a:lnTo>
                    <a:pt x="106" y="206"/>
                  </a:lnTo>
                  <a:lnTo>
                    <a:pt x="106" y="206"/>
                  </a:lnTo>
                  <a:lnTo>
                    <a:pt x="106" y="220"/>
                  </a:lnTo>
                  <a:lnTo>
                    <a:pt x="108" y="226"/>
                  </a:lnTo>
                  <a:lnTo>
                    <a:pt x="110" y="230"/>
                  </a:lnTo>
                  <a:lnTo>
                    <a:pt x="112" y="234"/>
                  </a:lnTo>
                  <a:lnTo>
                    <a:pt x="118" y="236"/>
                  </a:lnTo>
                  <a:lnTo>
                    <a:pt x="124" y="238"/>
                  </a:lnTo>
                  <a:lnTo>
                    <a:pt x="134" y="238"/>
                  </a:lnTo>
                  <a:lnTo>
                    <a:pt x="134" y="238"/>
                  </a:lnTo>
                  <a:lnTo>
                    <a:pt x="156" y="238"/>
                  </a:lnTo>
                  <a:lnTo>
                    <a:pt x="156" y="280"/>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1" name="Rectangle 28"/>
            <p:cNvSpPr>
              <a:spLocks noChangeArrowheads="1"/>
            </p:cNvSpPr>
            <p:nvPr userDrawn="1"/>
          </p:nvSpPr>
          <p:spPr bwMode="auto">
            <a:xfrm>
              <a:off x="5109" y="2216"/>
              <a:ext cx="53" cy="57"/>
            </a:xfrm>
            <a:prstGeom prst="rect">
              <a:avLst/>
            </a:prstGeom>
            <a:solidFill>
              <a:srgbClr val="7FA3C5"/>
            </a:solidFill>
            <a:ln w="9525">
              <a:noFill/>
              <a:miter lim="800000"/>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2" name="Freeform 29"/>
            <p:cNvSpPr>
              <a:spLocks noEditPoints="1"/>
            </p:cNvSpPr>
            <p:nvPr userDrawn="1"/>
          </p:nvSpPr>
          <p:spPr bwMode="auto">
            <a:xfrm>
              <a:off x="5198" y="1961"/>
              <a:ext cx="224" cy="316"/>
            </a:xfrm>
            <a:custGeom>
              <a:avLst/>
              <a:gdLst/>
              <a:ahLst/>
              <a:cxnLst>
                <a:cxn ang="0">
                  <a:pos x="222" y="0"/>
                </a:cxn>
                <a:cxn ang="0">
                  <a:pos x="222" y="276"/>
                </a:cxn>
                <a:cxn ang="0">
                  <a:pos x="158" y="312"/>
                </a:cxn>
                <a:cxn ang="0">
                  <a:pos x="158" y="280"/>
                </a:cxn>
                <a:cxn ang="0">
                  <a:pos x="144" y="298"/>
                </a:cxn>
                <a:cxn ang="0">
                  <a:pos x="136" y="306"/>
                </a:cxn>
                <a:cxn ang="0">
                  <a:pos x="112" y="314"/>
                </a:cxn>
                <a:cxn ang="0">
                  <a:pos x="92" y="316"/>
                </a:cxn>
                <a:cxn ang="0">
                  <a:pos x="72" y="314"/>
                </a:cxn>
                <a:cxn ang="0">
                  <a:pos x="38" y="300"/>
                </a:cxn>
                <a:cxn ang="0">
                  <a:pos x="14" y="272"/>
                </a:cxn>
                <a:cxn ang="0">
                  <a:pos x="2" y="232"/>
                </a:cxn>
                <a:cxn ang="0">
                  <a:pos x="0" y="208"/>
                </a:cxn>
                <a:cxn ang="0">
                  <a:pos x="6" y="160"/>
                </a:cxn>
                <a:cxn ang="0">
                  <a:pos x="26" y="122"/>
                </a:cxn>
                <a:cxn ang="0">
                  <a:pos x="58" y="100"/>
                </a:cxn>
                <a:cxn ang="0">
                  <a:pos x="96" y="90"/>
                </a:cxn>
                <a:cxn ang="0">
                  <a:pos x="110" y="92"/>
                </a:cxn>
                <a:cxn ang="0">
                  <a:pos x="132" y="98"/>
                </a:cxn>
                <a:cxn ang="0">
                  <a:pos x="152" y="112"/>
                </a:cxn>
                <a:cxn ang="0">
                  <a:pos x="158" y="0"/>
                </a:cxn>
                <a:cxn ang="0">
                  <a:pos x="108" y="274"/>
                </a:cxn>
                <a:cxn ang="0">
                  <a:pos x="134" y="268"/>
                </a:cxn>
                <a:cxn ang="0">
                  <a:pos x="150" y="250"/>
                </a:cxn>
                <a:cxn ang="0">
                  <a:pos x="156" y="236"/>
                </a:cxn>
                <a:cxn ang="0">
                  <a:pos x="160" y="198"/>
                </a:cxn>
                <a:cxn ang="0">
                  <a:pos x="158" y="184"/>
                </a:cxn>
                <a:cxn ang="0">
                  <a:pos x="152" y="160"/>
                </a:cxn>
                <a:cxn ang="0">
                  <a:pos x="140" y="142"/>
                </a:cxn>
                <a:cxn ang="0">
                  <a:pos x="122" y="134"/>
                </a:cxn>
                <a:cxn ang="0">
                  <a:pos x="112" y="132"/>
                </a:cxn>
                <a:cxn ang="0">
                  <a:pos x="98" y="136"/>
                </a:cxn>
                <a:cxn ang="0">
                  <a:pos x="78" y="150"/>
                </a:cxn>
                <a:cxn ang="0">
                  <a:pos x="68" y="174"/>
                </a:cxn>
                <a:cxn ang="0">
                  <a:pos x="64" y="206"/>
                </a:cxn>
                <a:cxn ang="0">
                  <a:pos x="66" y="220"/>
                </a:cxn>
                <a:cxn ang="0">
                  <a:pos x="70" y="244"/>
                </a:cxn>
                <a:cxn ang="0">
                  <a:pos x="80" y="262"/>
                </a:cxn>
                <a:cxn ang="0">
                  <a:pos x="98" y="274"/>
                </a:cxn>
                <a:cxn ang="0">
                  <a:pos x="108" y="274"/>
                </a:cxn>
              </a:cxnLst>
              <a:rect l="0" t="0" r="r" b="b"/>
              <a:pathLst>
                <a:path w="224" h="316">
                  <a:moveTo>
                    <a:pt x="158" y="0"/>
                  </a:moveTo>
                  <a:lnTo>
                    <a:pt x="222" y="0"/>
                  </a:lnTo>
                  <a:lnTo>
                    <a:pt x="222" y="276"/>
                  </a:lnTo>
                  <a:lnTo>
                    <a:pt x="222" y="276"/>
                  </a:lnTo>
                  <a:lnTo>
                    <a:pt x="224" y="312"/>
                  </a:lnTo>
                  <a:lnTo>
                    <a:pt x="158" y="312"/>
                  </a:lnTo>
                  <a:lnTo>
                    <a:pt x="158" y="280"/>
                  </a:lnTo>
                  <a:lnTo>
                    <a:pt x="158" y="280"/>
                  </a:lnTo>
                  <a:lnTo>
                    <a:pt x="150" y="292"/>
                  </a:lnTo>
                  <a:lnTo>
                    <a:pt x="144" y="298"/>
                  </a:lnTo>
                  <a:lnTo>
                    <a:pt x="136" y="306"/>
                  </a:lnTo>
                  <a:lnTo>
                    <a:pt x="136" y="306"/>
                  </a:lnTo>
                  <a:lnTo>
                    <a:pt x="124" y="312"/>
                  </a:lnTo>
                  <a:lnTo>
                    <a:pt x="112" y="314"/>
                  </a:lnTo>
                  <a:lnTo>
                    <a:pt x="102" y="316"/>
                  </a:lnTo>
                  <a:lnTo>
                    <a:pt x="92" y="316"/>
                  </a:lnTo>
                  <a:lnTo>
                    <a:pt x="92" y="316"/>
                  </a:lnTo>
                  <a:lnTo>
                    <a:pt x="72" y="314"/>
                  </a:lnTo>
                  <a:lnTo>
                    <a:pt x="54" y="310"/>
                  </a:lnTo>
                  <a:lnTo>
                    <a:pt x="38" y="300"/>
                  </a:lnTo>
                  <a:lnTo>
                    <a:pt x="24" y="288"/>
                  </a:lnTo>
                  <a:lnTo>
                    <a:pt x="14" y="272"/>
                  </a:lnTo>
                  <a:lnTo>
                    <a:pt x="6" y="254"/>
                  </a:lnTo>
                  <a:lnTo>
                    <a:pt x="2" y="232"/>
                  </a:lnTo>
                  <a:lnTo>
                    <a:pt x="0" y="208"/>
                  </a:lnTo>
                  <a:lnTo>
                    <a:pt x="0" y="208"/>
                  </a:lnTo>
                  <a:lnTo>
                    <a:pt x="2" y="182"/>
                  </a:lnTo>
                  <a:lnTo>
                    <a:pt x="6" y="160"/>
                  </a:lnTo>
                  <a:lnTo>
                    <a:pt x="16" y="140"/>
                  </a:lnTo>
                  <a:lnTo>
                    <a:pt x="26" y="122"/>
                  </a:lnTo>
                  <a:lnTo>
                    <a:pt x="40" y="108"/>
                  </a:lnTo>
                  <a:lnTo>
                    <a:pt x="58" y="100"/>
                  </a:lnTo>
                  <a:lnTo>
                    <a:pt x="76" y="92"/>
                  </a:lnTo>
                  <a:lnTo>
                    <a:pt x="96" y="90"/>
                  </a:lnTo>
                  <a:lnTo>
                    <a:pt x="96" y="90"/>
                  </a:lnTo>
                  <a:lnTo>
                    <a:pt x="110" y="92"/>
                  </a:lnTo>
                  <a:lnTo>
                    <a:pt x="122" y="94"/>
                  </a:lnTo>
                  <a:lnTo>
                    <a:pt x="132" y="98"/>
                  </a:lnTo>
                  <a:lnTo>
                    <a:pt x="140" y="102"/>
                  </a:lnTo>
                  <a:lnTo>
                    <a:pt x="152" y="112"/>
                  </a:lnTo>
                  <a:lnTo>
                    <a:pt x="158" y="120"/>
                  </a:lnTo>
                  <a:lnTo>
                    <a:pt x="158" y="0"/>
                  </a:lnTo>
                  <a:close/>
                  <a:moveTo>
                    <a:pt x="108" y="274"/>
                  </a:moveTo>
                  <a:lnTo>
                    <a:pt x="108" y="274"/>
                  </a:lnTo>
                  <a:lnTo>
                    <a:pt x="122" y="272"/>
                  </a:lnTo>
                  <a:lnTo>
                    <a:pt x="134" y="268"/>
                  </a:lnTo>
                  <a:lnTo>
                    <a:pt x="142" y="260"/>
                  </a:lnTo>
                  <a:lnTo>
                    <a:pt x="150" y="250"/>
                  </a:lnTo>
                  <a:lnTo>
                    <a:pt x="150" y="250"/>
                  </a:lnTo>
                  <a:lnTo>
                    <a:pt x="156" y="236"/>
                  </a:lnTo>
                  <a:lnTo>
                    <a:pt x="158" y="222"/>
                  </a:lnTo>
                  <a:lnTo>
                    <a:pt x="160" y="198"/>
                  </a:lnTo>
                  <a:lnTo>
                    <a:pt x="160" y="198"/>
                  </a:lnTo>
                  <a:lnTo>
                    <a:pt x="158" y="184"/>
                  </a:lnTo>
                  <a:lnTo>
                    <a:pt x="156" y="170"/>
                  </a:lnTo>
                  <a:lnTo>
                    <a:pt x="152" y="160"/>
                  </a:lnTo>
                  <a:lnTo>
                    <a:pt x="146" y="150"/>
                  </a:lnTo>
                  <a:lnTo>
                    <a:pt x="140" y="142"/>
                  </a:lnTo>
                  <a:lnTo>
                    <a:pt x="132" y="138"/>
                  </a:lnTo>
                  <a:lnTo>
                    <a:pt x="122" y="134"/>
                  </a:lnTo>
                  <a:lnTo>
                    <a:pt x="112" y="132"/>
                  </a:lnTo>
                  <a:lnTo>
                    <a:pt x="112" y="132"/>
                  </a:lnTo>
                  <a:lnTo>
                    <a:pt x="104" y="134"/>
                  </a:lnTo>
                  <a:lnTo>
                    <a:pt x="98" y="136"/>
                  </a:lnTo>
                  <a:lnTo>
                    <a:pt x="86" y="142"/>
                  </a:lnTo>
                  <a:lnTo>
                    <a:pt x="78" y="150"/>
                  </a:lnTo>
                  <a:lnTo>
                    <a:pt x="72" y="162"/>
                  </a:lnTo>
                  <a:lnTo>
                    <a:pt x="68" y="174"/>
                  </a:lnTo>
                  <a:lnTo>
                    <a:pt x="66" y="186"/>
                  </a:lnTo>
                  <a:lnTo>
                    <a:pt x="64" y="206"/>
                  </a:lnTo>
                  <a:lnTo>
                    <a:pt x="64" y="206"/>
                  </a:lnTo>
                  <a:lnTo>
                    <a:pt x="66" y="220"/>
                  </a:lnTo>
                  <a:lnTo>
                    <a:pt x="68" y="232"/>
                  </a:lnTo>
                  <a:lnTo>
                    <a:pt x="70" y="244"/>
                  </a:lnTo>
                  <a:lnTo>
                    <a:pt x="74" y="254"/>
                  </a:lnTo>
                  <a:lnTo>
                    <a:pt x="80" y="262"/>
                  </a:lnTo>
                  <a:lnTo>
                    <a:pt x="88" y="270"/>
                  </a:lnTo>
                  <a:lnTo>
                    <a:pt x="98" y="274"/>
                  </a:lnTo>
                  <a:lnTo>
                    <a:pt x="108" y="274"/>
                  </a:lnTo>
                  <a:lnTo>
                    <a:pt x="108" y="27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sp>
          <p:nvSpPr>
            <p:cNvPr id="33" name="Freeform 30"/>
            <p:cNvSpPr>
              <a:spLocks noEditPoints="1"/>
            </p:cNvSpPr>
            <p:nvPr userDrawn="1"/>
          </p:nvSpPr>
          <p:spPr bwMode="auto">
            <a:xfrm>
              <a:off x="5451" y="2047"/>
              <a:ext cx="208" cy="233"/>
            </a:xfrm>
            <a:custGeom>
              <a:avLst/>
              <a:gdLst/>
              <a:ahLst/>
              <a:cxnLst>
                <a:cxn ang="0">
                  <a:pos x="60" y="134"/>
                </a:cxn>
                <a:cxn ang="0">
                  <a:pos x="62" y="158"/>
                </a:cxn>
                <a:cxn ang="0">
                  <a:pos x="72" y="176"/>
                </a:cxn>
                <a:cxn ang="0">
                  <a:pos x="90" y="190"/>
                </a:cxn>
                <a:cxn ang="0">
                  <a:pos x="104" y="192"/>
                </a:cxn>
                <a:cxn ang="0">
                  <a:pos x="128" y="186"/>
                </a:cxn>
                <a:cxn ang="0">
                  <a:pos x="136" y="176"/>
                </a:cxn>
                <a:cxn ang="0">
                  <a:pos x="142" y="162"/>
                </a:cxn>
                <a:cxn ang="0">
                  <a:pos x="202" y="162"/>
                </a:cxn>
                <a:cxn ang="0">
                  <a:pos x="198" y="182"/>
                </a:cxn>
                <a:cxn ang="0">
                  <a:pos x="180" y="208"/>
                </a:cxn>
                <a:cxn ang="0">
                  <a:pos x="174" y="214"/>
                </a:cxn>
                <a:cxn ang="0">
                  <a:pos x="148" y="228"/>
                </a:cxn>
                <a:cxn ang="0">
                  <a:pos x="104" y="234"/>
                </a:cxn>
                <a:cxn ang="0">
                  <a:pos x="88" y="234"/>
                </a:cxn>
                <a:cxn ang="0">
                  <a:pos x="56" y="226"/>
                </a:cxn>
                <a:cxn ang="0">
                  <a:pos x="36" y="216"/>
                </a:cxn>
                <a:cxn ang="0">
                  <a:pos x="28" y="208"/>
                </a:cxn>
                <a:cxn ang="0">
                  <a:pos x="14" y="190"/>
                </a:cxn>
                <a:cxn ang="0">
                  <a:pos x="0" y="148"/>
                </a:cxn>
                <a:cxn ang="0">
                  <a:pos x="0" y="122"/>
                </a:cxn>
                <a:cxn ang="0">
                  <a:pos x="4" y="80"/>
                </a:cxn>
                <a:cxn ang="0">
                  <a:pos x="14" y="54"/>
                </a:cxn>
                <a:cxn ang="0">
                  <a:pos x="32" y="30"/>
                </a:cxn>
                <a:cxn ang="0">
                  <a:pos x="44" y="18"/>
                </a:cxn>
                <a:cxn ang="0">
                  <a:pos x="72" y="6"/>
                </a:cxn>
                <a:cxn ang="0">
                  <a:pos x="106" y="0"/>
                </a:cxn>
                <a:cxn ang="0">
                  <a:pos x="118" y="2"/>
                </a:cxn>
                <a:cxn ang="0">
                  <a:pos x="142" y="6"/>
                </a:cxn>
                <a:cxn ang="0">
                  <a:pos x="166" y="18"/>
                </a:cxn>
                <a:cxn ang="0">
                  <a:pos x="186" y="40"/>
                </a:cxn>
                <a:cxn ang="0">
                  <a:pos x="194" y="54"/>
                </a:cxn>
                <a:cxn ang="0">
                  <a:pos x="202" y="76"/>
                </a:cxn>
                <a:cxn ang="0">
                  <a:pos x="208" y="118"/>
                </a:cxn>
                <a:cxn ang="0">
                  <a:pos x="60" y="134"/>
                </a:cxn>
                <a:cxn ang="0">
                  <a:pos x="142" y="94"/>
                </a:cxn>
                <a:cxn ang="0">
                  <a:pos x="140" y="74"/>
                </a:cxn>
                <a:cxn ang="0">
                  <a:pos x="132" y="58"/>
                </a:cxn>
                <a:cxn ang="0">
                  <a:pos x="116" y="46"/>
                </a:cxn>
                <a:cxn ang="0">
                  <a:pos x="104" y="44"/>
                </a:cxn>
                <a:cxn ang="0">
                  <a:pos x="86" y="48"/>
                </a:cxn>
                <a:cxn ang="0">
                  <a:pos x="74" y="60"/>
                </a:cxn>
                <a:cxn ang="0">
                  <a:pos x="66" y="74"/>
                </a:cxn>
                <a:cxn ang="0">
                  <a:pos x="142" y="94"/>
                </a:cxn>
              </a:cxnLst>
              <a:rect l="0" t="0" r="r" b="b"/>
              <a:pathLst>
                <a:path w="208" h="234">
                  <a:moveTo>
                    <a:pt x="60" y="134"/>
                  </a:moveTo>
                  <a:lnTo>
                    <a:pt x="60" y="134"/>
                  </a:lnTo>
                  <a:lnTo>
                    <a:pt x="62" y="148"/>
                  </a:lnTo>
                  <a:lnTo>
                    <a:pt x="62" y="158"/>
                  </a:lnTo>
                  <a:lnTo>
                    <a:pt x="66" y="168"/>
                  </a:lnTo>
                  <a:lnTo>
                    <a:pt x="72" y="176"/>
                  </a:lnTo>
                  <a:lnTo>
                    <a:pt x="80" y="184"/>
                  </a:lnTo>
                  <a:lnTo>
                    <a:pt x="90" y="190"/>
                  </a:lnTo>
                  <a:lnTo>
                    <a:pt x="104" y="192"/>
                  </a:lnTo>
                  <a:lnTo>
                    <a:pt x="104" y="192"/>
                  </a:lnTo>
                  <a:lnTo>
                    <a:pt x="116" y="190"/>
                  </a:lnTo>
                  <a:lnTo>
                    <a:pt x="128" y="186"/>
                  </a:lnTo>
                  <a:lnTo>
                    <a:pt x="132" y="182"/>
                  </a:lnTo>
                  <a:lnTo>
                    <a:pt x="136" y="176"/>
                  </a:lnTo>
                  <a:lnTo>
                    <a:pt x="140" y="170"/>
                  </a:lnTo>
                  <a:lnTo>
                    <a:pt x="142" y="162"/>
                  </a:lnTo>
                  <a:lnTo>
                    <a:pt x="202" y="162"/>
                  </a:lnTo>
                  <a:lnTo>
                    <a:pt x="202" y="162"/>
                  </a:lnTo>
                  <a:lnTo>
                    <a:pt x="200" y="170"/>
                  </a:lnTo>
                  <a:lnTo>
                    <a:pt x="198" y="182"/>
                  </a:lnTo>
                  <a:lnTo>
                    <a:pt x="192" y="194"/>
                  </a:lnTo>
                  <a:lnTo>
                    <a:pt x="180" y="208"/>
                  </a:lnTo>
                  <a:lnTo>
                    <a:pt x="180" y="208"/>
                  </a:lnTo>
                  <a:lnTo>
                    <a:pt x="174" y="214"/>
                  </a:lnTo>
                  <a:lnTo>
                    <a:pt x="166" y="220"/>
                  </a:lnTo>
                  <a:lnTo>
                    <a:pt x="148" y="228"/>
                  </a:lnTo>
                  <a:lnTo>
                    <a:pt x="128" y="232"/>
                  </a:lnTo>
                  <a:lnTo>
                    <a:pt x="104" y="234"/>
                  </a:lnTo>
                  <a:lnTo>
                    <a:pt x="104" y="234"/>
                  </a:lnTo>
                  <a:lnTo>
                    <a:pt x="88" y="234"/>
                  </a:lnTo>
                  <a:lnTo>
                    <a:pt x="68" y="230"/>
                  </a:lnTo>
                  <a:lnTo>
                    <a:pt x="56" y="226"/>
                  </a:lnTo>
                  <a:lnTo>
                    <a:pt x="46" y="222"/>
                  </a:lnTo>
                  <a:lnTo>
                    <a:pt x="36" y="216"/>
                  </a:lnTo>
                  <a:lnTo>
                    <a:pt x="28" y="208"/>
                  </a:lnTo>
                  <a:lnTo>
                    <a:pt x="28" y="208"/>
                  </a:lnTo>
                  <a:lnTo>
                    <a:pt x="20" y="198"/>
                  </a:lnTo>
                  <a:lnTo>
                    <a:pt x="14" y="190"/>
                  </a:lnTo>
                  <a:lnTo>
                    <a:pt x="6" y="170"/>
                  </a:lnTo>
                  <a:lnTo>
                    <a:pt x="0" y="148"/>
                  </a:lnTo>
                  <a:lnTo>
                    <a:pt x="0" y="122"/>
                  </a:lnTo>
                  <a:lnTo>
                    <a:pt x="0" y="122"/>
                  </a:lnTo>
                  <a:lnTo>
                    <a:pt x="0" y="94"/>
                  </a:lnTo>
                  <a:lnTo>
                    <a:pt x="4" y="80"/>
                  </a:lnTo>
                  <a:lnTo>
                    <a:pt x="8" y="66"/>
                  </a:lnTo>
                  <a:lnTo>
                    <a:pt x="14" y="54"/>
                  </a:lnTo>
                  <a:lnTo>
                    <a:pt x="22" y="40"/>
                  </a:lnTo>
                  <a:lnTo>
                    <a:pt x="32" y="30"/>
                  </a:lnTo>
                  <a:lnTo>
                    <a:pt x="44" y="18"/>
                  </a:lnTo>
                  <a:lnTo>
                    <a:pt x="44" y="18"/>
                  </a:lnTo>
                  <a:lnTo>
                    <a:pt x="58" y="12"/>
                  </a:lnTo>
                  <a:lnTo>
                    <a:pt x="72" y="6"/>
                  </a:lnTo>
                  <a:lnTo>
                    <a:pt x="88" y="2"/>
                  </a:lnTo>
                  <a:lnTo>
                    <a:pt x="106" y="0"/>
                  </a:lnTo>
                  <a:lnTo>
                    <a:pt x="106" y="0"/>
                  </a:lnTo>
                  <a:lnTo>
                    <a:pt x="118" y="2"/>
                  </a:lnTo>
                  <a:lnTo>
                    <a:pt x="130" y="4"/>
                  </a:lnTo>
                  <a:lnTo>
                    <a:pt x="142" y="6"/>
                  </a:lnTo>
                  <a:lnTo>
                    <a:pt x="154" y="12"/>
                  </a:lnTo>
                  <a:lnTo>
                    <a:pt x="166" y="18"/>
                  </a:lnTo>
                  <a:lnTo>
                    <a:pt x="176" y="28"/>
                  </a:lnTo>
                  <a:lnTo>
                    <a:pt x="186" y="40"/>
                  </a:lnTo>
                  <a:lnTo>
                    <a:pt x="194" y="54"/>
                  </a:lnTo>
                  <a:lnTo>
                    <a:pt x="194" y="54"/>
                  </a:lnTo>
                  <a:lnTo>
                    <a:pt x="198" y="64"/>
                  </a:lnTo>
                  <a:lnTo>
                    <a:pt x="202" y="76"/>
                  </a:lnTo>
                  <a:lnTo>
                    <a:pt x="206" y="98"/>
                  </a:lnTo>
                  <a:lnTo>
                    <a:pt x="208" y="118"/>
                  </a:lnTo>
                  <a:lnTo>
                    <a:pt x="206" y="134"/>
                  </a:lnTo>
                  <a:lnTo>
                    <a:pt x="60" y="134"/>
                  </a:lnTo>
                  <a:close/>
                  <a:moveTo>
                    <a:pt x="142" y="94"/>
                  </a:moveTo>
                  <a:lnTo>
                    <a:pt x="142" y="94"/>
                  </a:lnTo>
                  <a:lnTo>
                    <a:pt x="140" y="82"/>
                  </a:lnTo>
                  <a:lnTo>
                    <a:pt x="140" y="74"/>
                  </a:lnTo>
                  <a:lnTo>
                    <a:pt x="136" y="64"/>
                  </a:lnTo>
                  <a:lnTo>
                    <a:pt x="132" y="58"/>
                  </a:lnTo>
                  <a:lnTo>
                    <a:pt x="126" y="50"/>
                  </a:lnTo>
                  <a:lnTo>
                    <a:pt x="116" y="46"/>
                  </a:lnTo>
                  <a:lnTo>
                    <a:pt x="104" y="44"/>
                  </a:lnTo>
                  <a:lnTo>
                    <a:pt x="104" y="44"/>
                  </a:lnTo>
                  <a:lnTo>
                    <a:pt x="94" y="46"/>
                  </a:lnTo>
                  <a:lnTo>
                    <a:pt x="86" y="48"/>
                  </a:lnTo>
                  <a:lnTo>
                    <a:pt x="78" y="52"/>
                  </a:lnTo>
                  <a:lnTo>
                    <a:pt x="74" y="60"/>
                  </a:lnTo>
                  <a:lnTo>
                    <a:pt x="68" y="66"/>
                  </a:lnTo>
                  <a:lnTo>
                    <a:pt x="66" y="74"/>
                  </a:lnTo>
                  <a:lnTo>
                    <a:pt x="62" y="94"/>
                  </a:lnTo>
                  <a:lnTo>
                    <a:pt x="142" y="94"/>
                  </a:lnTo>
                  <a:close/>
                </a:path>
              </a:pathLst>
            </a:custGeom>
            <a:solidFill>
              <a:srgbClr val="7FA3C5"/>
            </a:solidFill>
            <a:ln w="9525">
              <a:noFill/>
              <a:round/>
              <a:headEnd/>
              <a:tailEnd/>
            </a:ln>
          </p:spPr>
          <p:txBody>
            <a:bodyPr/>
            <a:lstStyle/>
            <a:p>
              <a:pPr algn="ctr" eaLnBrk="0" hangingPunct="0">
                <a:buClr>
                  <a:srgbClr val="000000"/>
                </a:buClr>
                <a:buSzPct val="100000"/>
                <a:buFont typeface="Times New Roman" pitchFamily="18" charset="0"/>
                <a:buNone/>
                <a:defRPr/>
              </a:pPr>
              <a:endParaRPr lang="de-DE">
                <a:latin typeface="Arial" pitchFamily="-65" charset="0"/>
                <a:ea typeface="Arial" pitchFamily="-65" charset="0"/>
                <a:cs typeface="Arial" pitchFamily="-65" charset="0"/>
              </a:endParaRPr>
            </a:p>
          </p:txBody>
        </p:sp>
      </p:grpSp>
      <p:sp>
        <p:nvSpPr>
          <p:cNvPr id="34" name="Rectangle 9"/>
          <p:cNvSpPr>
            <a:spLocks noChangeArrowheads="1"/>
          </p:cNvSpPr>
          <p:nvPr/>
        </p:nvSpPr>
        <p:spPr bwMode="auto">
          <a:xfrm>
            <a:off x="0" y="6553200"/>
            <a:ext cx="9144000" cy="304800"/>
          </a:xfrm>
          <a:prstGeom prst="rect">
            <a:avLst/>
          </a:prstGeom>
          <a:solidFill>
            <a:srgbClr val="89ABCA"/>
          </a:solidFill>
          <a:ln w="9525">
            <a:noFill/>
            <a:miter lim="800000"/>
            <a:headEnd/>
            <a:tailEnd/>
          </a:ln>
          <a:effectLst/>
        </p:spPr>
        <p:txBody>
          <a:bodyPr wrap="none" anchor="ctr"/>
          <a:lstStyle/>
          <a:p>
            <a:pPr algn="ctr" eaLnBrk="0" hangingPunct="0">
              <a:buClr>
                <a:srgbClr val="000000"/>
              </a:buClr>
              <a:buSzPct val="100000"/>
              <a:buFont typeface="Times New Roman" pitchFamily="18" charset="0"/>
              <a:buNone/>
              <a:defRPr/>
            </a:pPr>
            <a:endParaRPr lang="de-DE">
              <a:latin typeface="Arial Black" pitchFamily="-65" charset="0"/>
              <a:ea typeface="Arial" pitchFamily="-65" charset="0"/>
              <a:cs typeface="Arial" pitchFamily="-65" charset="0"/>
            </a:endParaRPr>
          </a:p>
        </p:txBody>
      </p:sp>
      <p:sp>
        <p:nvSpPr>
          <p:cNvPr id="35" name="Text Box 12"/>
          <p:cNvSpPr txBox="1">
            <a:spLocks noChangeArrowheads="1"/>
          </p:cNvSpPr>
          <p:nvPr/>
        </p:nvSpPr>
        <p:spPr bwMode="auto">
          <a:xfrm>
            <a:off x="430213" y="6605588"/>
            <a:ext cx="1908175" cy="230187"/>
          </a:xfrm>
          <a:prstGeom prst="rect">
            <a:avLst/>
          </a:prstGeom>
          <a:noFill/>
          <a:ln w="9525" algn="ctr">
            <a:noFill/>
            <a:miter lim="800000"/>
            <a:headEnd/>
            <a:tailEnd/>
          </a:ln>
          <a:effectLst/>
        </p:spPr>
        <p:txBody>
          <a:bodyPr wrap="none" lIns="0" tIns="46800" rIns="0" bIns="46800"/>
          <a:lstStyle/>
          <a:p>
            <a:pPr algn="ctr" eaLnBrk="0" hangingPunct="0">
              <a:buClr>
                <a:srgbClr val="000000"/>
              </a:buClr>
              <a:buSzPct val="100000"/>
              <a:buFont typeface="Times New Roman" pitchFamily="18" charset="0"/>
              <a:buNone/>
              <a:defRPr/>
            </a:pPr>
            <a:fld id="{5E684549-E54C-4F3B-AF67-CB237B06149F}" type="datetime1">
              <a:rPr lang="de-DE" sz="800">
                <a:latin typeface="Arial" pitchFamily="-65" charset="0"/>
                <a:ea typeface="Arial" pitchFamily="-65" charset="0"/>
                <a:cs typeface="Arial" pitchFamily="-65" charset="0"/>
              </a:rPr>
              <a:pPr algn="ctr" eaLnBrk="0" hangingPunct="0">
                <a:buClr>
                  <a:srgbClr val="000000"/>
                </a:buClr>
                <a:buSzPct val="100000"/>
                <a:buFont typeface="Times New Roman" pitchFamily="18" charset="0"/>
                <a:buNone/>
                <a:defRPr/>
              </a:pPr>
              <a:t>31.01.2013</a:t>
            </a:fld>
            <a:endParaRPr lang="de-DE" sz="800" dirty="0">
              <a:latin typeface="Arial" pitchFamily="-65" charset="0"/>
              <a:ea typeface="Arial" pitchFamily="-65" charset="0"/>
              <a:cs typeface="Arial" pitchFamily="-65" charset="0"/>
            </a:endParaRPr>
          </a:p>
        </p:txBody>
      </p:sp>
      <p:pic>
        <p:nvPicPr>
          <p:cNvPr id="36" name="Grafik 37" descr="Goethe-Logo 080508.wmf"/>
          <p:cNvPicPr>
            <a:picLocks noChangeAspect="1"/>
          </p:cNvPicPr>
          <p:nvPr/>
        </p:nvPicPr>
        <p:blipFill>
          <a:blip r:embed="rId3" cstate="print"/>
          <a:srcRect/>
          <a:stretch>
            <a:fillRect/>
          </a:stretch>
        </p:blipFill>
        <p:spPr bwMode="auto">
          <a:xfrm>
            <a:off x="7847013" y="246063"/>
            <a:ext cx="1152525" cy="627062"/>
          </a:xfrm>
          <a:prstGeom prst="rect">
            <a:avLst/>
          </a:prstGeom>
          <a:noFill/>
          <a:ln w="9525">
            <a:noFill/>
            <a:miter lim="800000"/>
            <a:headEnd/>
            <a:tailEnd/>
          </a:ln>
        </p:spPr>
      </p:pic>
      <p:sp>
        <p:nvSpPr>
          <p:cNvPr id="24584" name="Rectangle 2"/>
          <p:cNvSpPr>
            <a:spLocks noGrp="1" noChangeArrowheads="1"/>
          </p:cNvSpPr>
          <p:nvPr>
            <p:ph type="ctrTitle"/>
          </p:nvPr>
        </p:nvSpPr>
        <p:spPr>
          <a:xfrm>
            <a:off x="685800" y="2130425"/>
            <a:ext cx="7772400" cy="1470025"/>
          </a:xfrm>
        </p:spPr>
        <p:txBody>
          <a:bodyPr/>
          <a:lstStyle>
            <a:lvl1pPr algn="ctr">
              <a:defRPr sz="3200">
                <a:solidFill>
                  <a:schemeClr val="accent1"/>
                </a:solidFill>
                <a:latin typeface="Arial" pitchFamily="-65" charset="0"/>
                <a:cs typeface="Arial" pitchFamily="-65" charset="0"/>
              </a:defRPr>
            </a:lvl1pPr>
          </a:lstStyle>
          <a:p>
            <a:r>
              <a:rPr lang="de-DE" smtClean="0"/>
              <a:t>Titelmasterformat durch Klicken bearbeiten</a:t>
            </a:r>
            <a:endParaRPr lang="de-DE" dirty="0"/>
          </a:p>
        </p:txBody>
      </p:sp>
      <p:sp>
        <p:nvSpPr>
          <p:cNvPr id="9219" name="Rectangle 10"/>
          <p:cNvSpPr>
            <a:spLocks noGrp="1" noChangeArrowheads="1"/>
          </p:cNvSpPr>
          <p:nvPr>
            <p:ph type="body" idx="1"/>
          </p:nvPr>
        </p:nvSpPr>
        <p:spPr>
          <a:xfrm>
            <a:off x="1371600" y="3886200"/>
            <a:ext cx="6400800" cy="1752600"/>
          </a:xfrm>
        </p:spPr>
        <p:txBody>
          <a:bodyPr/>
          <a:lstStyle>
            <a:lvl1pPr marL="0" indent="0" algn="ctr">
              <a:defRPr sz="2000">
                <a:solidFill>
                  <a:schemeClr val="tx1"/>
                </a:solidFill>
                <a:latin typeface="Arial" pitchFamily="-65" charset="0"/>
                <a:cs typeface="Arial" pitchFamily="-65" charset="0"/>
              </a:defRPr>
            </a:lvl1pPr>
          </a:lstStyle>
          <a:p>
            <a:pPr lvl="0"/>
            <a:r>
              <a:rPr lang="de-DE" smtClean="0"/>
              <a:t>Textmasterformate durch Klicken bearbeiten</a:t>
            </a: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3165F7E5-9893-4B2B-ABA5-9A0D68D560AC}" type="datetimeFigureOut">
              <a:rPr lang="de-DE"/>
              <a:pPr>
                <a:defRPr/>
              </a:pPr>
              <a:t>31.01.2013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890C833-557B-4C46-8DCF-B9E2F05AFABD}"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5587542B-D601-45A6-830E-DEBF8BA6EFFE}" type="datetimeFigureOut">
              <a:rPr lang="de-DE"/>
              <a:pPr>
                <a:defRPr/>
              </a:pPr>
              <a:t>31.01.2013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D423147-9544-4ECB-90DA-EEF14CDF2CF5}"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C21244F0-20B2-4DB2-B4E8-9BEAA69E7FB3}" type="datetimeFigureOut">
              <a:rPr lang="de-DE"/>
              <a:pPr>
                <a:defRPr/>
              </a:pPr>
              <a:t>31.01.2013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63622ED-9B22-47D2-A458-C61D67A68AA5}"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8BA9FD0E-8E5D-4515-9AC6-DD47AC9D464B}" type="datetimeFigureOut">
              <a:rPr lang="de-DE"/>
              <a:pPr>
                <a:defRPr/>
              </a:pPr>
              <a:t>31.01.2013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387B34D-884F-497F-92E6-BD4EF7DAA27C}"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FE86DE1E-116E-4BEE-A7CC-756BDF05E4E5}" type="datetimeFigureOut">
              <a:rPr lang="de-DE"/>
              <a:pPr>
                <a:defRPr/>
              </a:pPr>
              <a:t>31.01.2013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445D31A-7105-433F-B993-D2B317C4E3FA}"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0213" y="150813"/>
            <a:ext cx="7345362" cy="828675"/>
          </a:xfrm>
          <a:prstGeom prst="rect">
            <a:avLst/>
          </a:prstGeom>
          <a:noFill/>
          <a:ln w="9525">
            <a:noFill/>
            <a:miter lim="800000"/>
            <a:headEnd/>
            <a:tailEnd/>
          </a:ln>
        </p:spPr>
        <p:txBody>
          <a:bodyPr vert="horz" wrap="square" lIns="0" tIns="45713" rIns="0" bIns="45713" numCol="1" anchor="b" anchorCtr="0" compatLnSpc="1">
            <a:prstTxWarp prst="textNoShape">
              <a:avLst/>
            </a:prstTxWarp>
          </a:bodyPr>
          <a:lstStyle/>
          <a:p>
            <a:pPr lvl="0"/>
            <a:r>
              <a:rPr lang="de-DE" smtClean="0"/>
              <a:t>Slide title</a:t>
            </a:r>
          </a:p>
        </p:txBody>
      </p:sp>
      <p:sp>
        <p:nvSpPr>
          <p:cNvPr id="1027" name="Rectangle 10"/>
          <p:cNvSpPr>
            <a:spLocks noGrp="1" noChangeArrowheads="1"/>
          </p:cNvSpPr>
          <p:nvPr>
            <p:ph type="body" idx="1"/>
          </p:nvPr>
        </p:nvSpPr>
        <p:spPr bwMode="auto">
          <a:xfrm>
            <a:off x="430213" y="1449388"/>
            <a:ext cx="8280400" cy="46799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de-DE" smtClean="0"/>
              <a:t>Body text</a:t>
            </a:r>
          </a:p>
          <a:p>
            <a:pPr lvl="1"/>
            <a:r>
              <a:rPr lang="de-DE" smtClean="0"/>
              <a:t>First level</a:t>
            </a:r>
          </a:p>
          <a:p>
            <a:pPr lvl="2"/>
            <a:r>
              <a:rPr lang="de-DE" smtClean="0"/>
              <a:t>Second level</a:t>
            </a:r>
          </a:p>
          <a:p>
            <a:pPr lvl="3"/>
            <a:r>
              <a:rPr lang="de-DE" smtClean="0"/>
              <a:t>Third level</a:t>
            </a:r>
          </a:p>
          <a:p>
            <a:pPr lvl="4"/>
            <a:r>
              <a:rPr lang="de-DE" smtClean="0"/>
              <a:t>Forth level</a:t>
            </a:r>
          </a:p>
          <a:p>
            <a:pPr lvl="4"/>
            <a:r>
              <a:rPr lang="de-DE" smtClean="0"/>
              <a:t>Fifth level</a:t>
            </a:r>
          </a:p>
          <a:p>
            <a:pPr lvl="4"/>
            <a:r>
              <a:rPr lang="de-DE" smtClean="0"/>
              <a:t>Sixth level</a:t>
            </a:r>
          </a:p>
          <a:p>
            <a:pPr lvl="4"/>
            <a:r>
              <a:rPr lang="de-DE" smtClean="0"/>
              <a:t>Seventh level</a:t>
            </a:r>
          </a:p>
          <a:p>
            <a:pPr lvl="4"/>
            <a:r>
              <a:rPr lang="de-DE" smtClean="0"/>
              <a:t>Eigth level</a:t>
            </a:r>
          </a:p>
          <a:p>
            <a:pPr lvl="4"/>
            <a:endParaRPr lang="de-DE" smtClean="0"/>
          </a:p>
        </p:txBody>
      </p:sp>
      <p:pic>
        <p:nvPicPr>
          <p:cNvPr id="1028" name="Picture 38" descr="background31"/>
          <p:cNvPicPr>
            <a:picLocks noChangeArrowheads="1"/>
          </p:cNvPicPr>
          <p:nvPr/>
        </p:nvPicPr>
        <p:blipFill>
          <a:blip r:embed="rId6" cstate="print"/>
          <a:srcRect/>
          <a:stretch>
            <a:fillRect/>
          </a:stretch>
        </p:blipFill>
        <p:spPr bwMode="auto">
          <a:xfrm>
            <a:off x="0" y="0"/>
            <a:ext cx="9144000" cy="6858000"/>
          </a:xfrm>
          <a:prstGeom prst="rect">
            <a:avLst/>
          </a:prstGeom>
          <a:noFill/>
          <a:ln w="9525">
            <a:noFill/>
            <a:miter lim="800000"/>
            <a:headEnd/>
            <a:tailEnd/>
          </a:ln>
        </p:spPr>
      </p:pic>
      <p:sp>
        <p:nvSpPr>
          <p:cNvPr id="5" name="Rectangle 9"/>
          <p:cNvSpPr>
            <a:spLocks noChangeArrowheads="1"/>
          </p:cNvSpPr>
          <p:nvPr/>
        </p:nvSpPr>
        <p:spPr bwMode="auto">
          <a:xfrm>
            <a:off x="0" y="6553200"/>
            <a:ext cx="9144000" cy="304800"/>
          </a:xfrm>
          <a:prstGeom prst="rect">
            <a:avLst/>
          </a:prstGeom>
          <a:solidFill>
            <a:srgbClr val="3366CC">
              <a:alpha val="50000"/>
            </a:srgbClr>
          </a:solidFill>
          <a:ln w="9525">
            <a:noFill/>
            <a:miter lim="800000"/>
            <a:headEnd/>
            <a:tailEnd/>
          </a:ln>
          <a:effectLst/>
        </p:spPr>
        <p:txBody>
          <a:bodyPr wrap="none" anchor="ctr"/>
          <a:lstStyle/>
          <a:p>
            <a:pPr algn="ctr" eaLnBrk="0" hangingPunct="0">
              <a:buClr>
                <a:srgbClr val="000000"/>
              </a:buClr>
              <a:buSzPct val="100000"/>
              <a:buFont typeface="Times New Roman" pitchFamily="18" charset="0"/>
              <a:buNone/>
              <a:defRPr/>
            </a:pPr>
            <a:endParaRPr lang="de-DE"/>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43" r:id="rId3"/>
    <p:sldLayoutId id="2147483857" r:id="rId4"/>
  </p:sldLayoutIdLst>
  <p:timing>
    <p:tnLst>
      <p:par>
        <p:cTn id="1" dur="indefinite" restart="never" nodeType="tmRoot"/>
      </p:par>
    </p:tnLst>
  </p:timing>
  <p:txStyles>
    <p:titleStyle>
      <a:lvl1pPr algn="l" rtl="0" eaLnBrk="0" fontAlgn="base" hangingPunct="0">
        <a:spcBef>
          <a:spcPct val="0"/>
        </a:spcBef>
        <a:spcAft>
          <a:spcPct val="0"/>
        </a:spcAft>
        <a:defRPr sz="2400" b="1">
          <a:solidFill>
            <a:schemeClr val="accent1"/>
          </a:solidFill>
          <a:latin typeface=" (Headings)"/>
          <a:ea typeface=" (Headings)"/>
          <a:cs typeface=" (Headings)"/>
        </a:defRPr>
      </a:lvl1pPr>
      <a:lvl2pPr algn="l" rtl="0" eaLnBrk="0" fontAlgn="base" hangingPunct="0">
        <a:spcBef>
          <a:spcPct val="0"/>
        </a:spcBef>
        <a:spcAft>
          <a:spcPct val="0"/>
        </a:spcAft>
        <a:defRPr sz="2400" b="1">
          <a:solidFill>
            <a:schemeClr val="accent1"/>
          </a:solidFill>
          <a:latin typeface=" (Headings)"/>
          <a:ea typeface=" (Headings)"/>
          <a:cs typeface=" (Headings)"/>
        </a:defRPr>
      </a:lvl2pPr>
      <a:lvl3pPr algn="l" rtl="0" eaLnBrk="0" fontAlgn="base" hangingPunct="0">
        <a:spcBef>
          <a:spcPct val="0"/>
        </a:spcBef>
        <a:spcAft>
          <a:spcPct val="0"/>
        </a:spcAft>
        <a:defRPr sz="2400" b="1">
          <a:solidFill>
            <a:schemeClr val="accent1"/>
          </a:solidFill>
          <a:latin typeface=" (Headings)"/>
          <a:ea typeface=" (Headings)"/>
          <a:cs typeface=" (Headings)"/>
        </a:defRPr>
      </a:lvl3pPr>
      <a:lvl4pPr algn="l" rtl="0" eaLnBrk="0" fontAlgn="base" hangingPunct="0">
        <a:spcBef>
          <a:spcPct val="0"/>
        </a:spcBef>
        <a:spcAft>
          <a:spcPct val="0"/>
        </a:spcAft>
        <a:defRPr sz="2400" b="1">
          <a:solidFill>
            <a:schemeClr val="accent1"/>
          </a:solidFill>
          <a:latin typeface=" (Headings)"/>
          <a:ea typeface=" (Headings)"/>
          <a:cs typeface=" (Headings)"/>
        </a:defRPr>
      </a:lvl4pPr>
      <a:lvl5pPr algn="l" rtl="0" eaLnBrk="0" fontAlgn="base" hangingPunct="0">
        <a:spcBef>
          <a:spcPct val="0"/>
        </a:spcBef>
        <a:spcAft>
          <a:spcPct val="0"/>
        </a:spcAft>
        <a:defRPr sz="2400" b="1">
          <a:solidFill>
            <a:schemeClr val="accent1"/>
          </a:solidFill>
          <a:latin typeface=" (Headings)"/>
          <a:ea typeface=" (Headings)"/>
          <a:cs typeface=" (Headings)"/>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sz="1600" b="1">
          <a:solidFill>
            <a:schemeClr val="tx1"/>
          </a:solidFill>
          <a:latin typeface="+mn-lt"/>
          <a:ea typeface="+mn-ea"/>
          <a:cs typeface="+mn-cs"/>
        </a:defRPr>
      </a:lvl1pPr>
      <a:lvl2pPr marL="447675" indent="-266700" algn="l" rtl="0" eaLnBrk="0" fontAlgn="base" hangingPunct="0">
        <a:spcBef>
          <a:spcPct val="20000"/>
        </a:spcBef>
        <a:spcAft>
          <a:spcPct val="0"/>
        </a:spcAft>
        <a:buClr>
          <a:schemeClr val="accent1"/>
        </a:buClr>
        <a:buChar char="•"/>
        <a:defRPr sz="1600">
          <a:solidFill>
            <a:schemeClr val="tx1"/>
          </a:solidFill>
          <a:latin typeface="+mn-lt"/>
          <a:ea typeface="+mn-ea"/>
          <a:cs typeface="+mn-cs"/>
        </a:defRPr>
      </a:lvl2pPr>
      <a:lvl3pPr marL="717550" indent="-271463"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3pPr>
      <a:lvl4pPr marL="985838" indent="-271463"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4pPr>
      <a:lvl5pPr marL="1257300" indent="-268288"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5pPr>
      <a:lvl6pPr marL="1524000" indent="-269875" algn="l" rtl="0" eaLnBrk="1" fontAlgn="base" hangingPunct="1">
        <a:spcBef>
          <a:spcPct val="20000"/>
        </a:spcBef>
        <a:spcAft>
          <a:spcPct val="0"/>
        </a:spcAft>
        <a:buClr>
          <a:schemeClr val="accent1"/>
        </a:buClr>
        <a:buFont typeface="Arial" charset="0"/>
        <a:buChar char="–"/>
        <a:defRPr sz="1600" baseline="0">
          <a:solidFill>
            <a:srgbClr val="000000"/>
          </a:solidFill>
          <a:latin typeface="+mn-lt"/>
          <a:cs typeface="+mn-cs"/>
        </a:defRPr>
      </a:lvl6pPr>
      <a:lvl7pPr marL="1793875" indent="-269875" algn="l" rtl="0" eaLnBrk="1" fontAlgn="base" hangingPunct="1">
        <a:spcBef>
          <a:spcPct val="20000"/>
        </a:spcBef>
        <a:spcAft>
          <a:spcPct val="0"/>
        </a:spcAft>
        <a:buClr>
          <a:schemeClr val="accent1"/>
        </a:buClr>
        <a:buFont typeface="Arial" charset="0"/>
        <a:buChar char="–"/>
        <a:defRPr sz="1600" baseline="0">
          <a:solidFill>
            <a:srgbClr val="000000"/>
          </a:solidFill>
          <a:latin typeface="+mn-lt"/>
          <a:cs typeface="+mn-cs"/>
        </a:defRPr>
      </a:lvl7pPr>
      <a:lvl8pPr marL="2063750" indent="-269875" algn="l" rtl="0" eaLnBrk="1" fontAlgn="base" hangingPunct="1">
        <a:spcBef>
          <a:spcPct val="20000"/>
        </a:spcBef>
        <a:spcAft>
          <a:spcPct val="0"/>
        </a:spcAft>
        <a:buClr>
          <a:schemeClr val="accent1"/>
        </a:buClr>
        <a:buFont typeface="Arial" charset="0"/>
        <a:buChar char="–"/>
        <a:defRPr sz="1600" baseline="0">
          <a:solidFill>
            <a:schemeClr val="tx1"/>
          </a:solidFill>
          <a:latin typeface="+mn-lt"/>
          <a:cs typeface="+mn-cs"/>
        </a:defRPr>
      </a:lvl8pPr>
      <a:lvl9pPr marL="2330450" indent="-266700" algn="l" rtl="0" eaLnBrk="1" fontAlgn="base" hangingPunct="1">
        <a:spcBef>
          <a:spcPct val="20000"/>
        </a:spcBef>
        <a:spcAft>
          <a:spcPct val="0"/>
        </a:spcAft>
        <a:buClr>
          <a:schemeClr val="accent1"/>
        </a:buClr>
        <a:buFont typeface="Arial" charset="0"/>
        <a:buChar char="–"/>
        <a:defRPr sz="1600" baseline="0">
          <a:solidFill>
            <a:schemeClr val="tx1"/>
          </a:solidFill>
          <a:latin typeface="+mn-lt"/>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2051"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buClr>
                <a:srgbClr val="000000"/>
              </a:buClr>
              <a:buSzPct val="100000"/>
              <a:buFont typeface="Times New Roman" pitchFamily="18" charset="0"/>
              <a:buNone/>
              <a:defRPr sz="1200">
                <a:solidFill>
                  <a:schemeClr val="tx1">
                    <a:tint val="75000"/>
                  </a:schemeClr>
                </a:solidFill>
              </a:defRPr>
            </a:lvl1pPr>
          </a:lstStyle>
          <a:p>
            <a:pPr>
              <a:defRPr/>
            </a:pPr>
            <a:fld id="{D18F7D2B-BB8D-4CF6-BFBE-84DEE44FE87A}" type="datetimeFigureOut">
              <a:rPr lang="de-DE"/>
              <a:pPr>
                <a:defRPr/>
              </a:pPr>
              <a:t>31.01.2013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buClr>
                <a:srgbClr val="000000"/>
              </a:buClr>
              <a:buSzPct val="100000"/>
              <a:buFont typeface="Times New Roman" pitchFamily="18" charset="0"/>
              <a:buNone/>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buClr>
                <a:srgbClr val="000000"/>
              </a:buClr>
              <a:buSzPct val="100000"/>
              <a:buFont typeface="Times New Roman" pitchFamily="18" charset="0"/>
              <a:buNone/>
              <a:defRPr sz="1200">
                <a:solidFill>
                  <a:schemeClr val="tx1">
                    <a:tint val="75000"/>
                  </a:schemeClr>
                </a:solidFill>
              </a:defRPr>
            </a:lvl1pPr>
          </a:lstStyle>
          <a:p>
            <a:pPr>
              <a:defRPr/>
            </a:pPr>
            <a:fld id="{B4406D0F-D47F-45A2-A7CD-D6C281CA9884}"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30213" y="150813"/>
            <a:ext cx="7345362" cy="828675"/>
          </a:xfrm>
          <a:prstGeom prst="rect">
            <a:avLst/>
          </a:prstGeom>
          <a:noFill/>
          <a:ln w="9525">
            <a:noFill/>
            <a:miter lim="800000"/>
            <a:headEnd/>
            <a:tailEnd/>
          </a:ln>
        </p:spPr>
        <p:txBody>
          <a:bodyPr vert="horz" wrap="square" lIns="0" tIns="45713" rIns="0" bIns="45713" numCol="1" anchor="b" anchorCtr="0" compatLnSpc="1">
            <a:prstTxWarp prst="textNoShape">
              <a:avLst/>
            </a:prstTxWarp>
          </a:bodyPr>
          <a:lstStyle/>
          <a:p>
            <a:pPr lvl="0"/>
            <a:r>
              <a:rPr lang="de-DE" smtClean="0"/>
              <a:t>Slide title</a:t>
            </a:r>
          </a:p>
        </p:txBody>
      </p:sp>
      <p:sp>
        <p:nvSpPr>
          <p:cNvPr id="3075" name="Rectangle 10"/>
          <p:cNvSpPr>
            <a:spLocks noGrp="1" noChangeArrowheads="1"/>
          </p:cNvSpPr>
          <p:nvPr>
            <p:ph type="body" idx="1"/>
          </p:nvPr>
        </p:nvSpPr>
        <p:spPr bwMode="auto">
          <a:xfrm>
            <a:off x="430213" y="1449388"/>
            <a:ext cx="8280400" cy="46799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de-DE" smtClean="0"/>
              <a:t>Body text</a:t>
            </a:r>
          </a:p>
          <a:p>
            <a:pPr lvl="1"/>
            <a:r>
              <a:rPr lang="de-DE" smtClean="0"/>
              <a:t>First level</a:t>
            </a:r>
          </a:p>
          <a:p>
            <a:pPr lvl="2"/>
            <a:r>
              <a:rPr lang="de-DE" smtClean="0"/>
              <a:t>Second level</a:t>
            </a:r>
          </a:p>
          <a:p>
            <a:pPr lvl="3"/>
            <a:r>
              <a:rPr lang="de-DE" smtClean="0"/>
              <a:t>Third level</a:t>
            </a:r>
          </a:p>
          <a:p>
            <a:pPr lvl="4"/>
            <a:r>
              <a:rPr lang="de-DE" smtClean="0"/>
              <a:t>Forth level</a:t>
            </a:r>
          </a:p>
          <a:p>
            <a:pPr lvl="4"/>
            <a:r>
              <a:rPr lang="de-DE" smtClean="0"/>
              <a:t>Fifth level</a:t>
            </a:r>
          </a:p>
          <a:p>
            <a:pPr lvl="4"/>
            <a:r>
              <a:rPr lang="de-DE" smtClean="0"/>
              <a:t>Sixth level</a:t>
            </a:r>
          </a:p>
          <a:p>
            <a:pPr lvl="4"/>
            <a:r>
              <a:rPr lang="de-DE" smtClean="0"/>
              <a:t>Seventh level</a:t>
            </a:r>
          </a:p>
          <a:p>
            <a:pPr lvl="4"/>
            <a:r>
              <a:rPr lang="de-DE" smtClean="0"/>
              <a:t>Eigth level</a:t>
            </a:r>
          </a:p>
          <a:p>
            <a:pPr lvl="4"/>
            <a:endParaRPr lang="de-DE" smtClean="0"/>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Lst>
  <p:timing>
    <p:tnLst>
      <p:par>
        <p:cTn id="1" dur="indefinite" restart="never" nodeType="tmRoot"/>
      </p:par>
    </p:tnLst>
  </p:timing>
  <p:txStyles>
    <p:titleStyle>
      <a:lvl1pPr algn="l" rtl="0" eaLnBrk="0" fontAlgn="base" hangingPunct="0">
        <a:spcBef>
          <a:spcPct val="0"/>
        </a:spcBef>
        <a:spcAft>
          <a:spcPct val="0"/>
        </a:spcAft>
        <a:defRPr sz="2400" b="1">
          <a:solidFill>
            <a:schemeClr val="accent1"/>
          </a:solidFill>
          <a:latin typeface=" (Headings)"/>
          <a:ea typeface=" (Headings)"/>
          <a:cs typeface=" (Headings)"/>
        </a:defRPr>
      </a:lvl1pPr>
      <a:lvl2pPr algn="l" rtl="0" eaLnBrk="0" fontAlgn="base" hangingPunct="0">
        <a:spcBef>
          <a:spcPct val="0"/>
        </a:spcBef>
        <a:spcAft>
          <a:spcPct val="0"/>
        </a:spcAft>
        <a:defRPr sz="2400" b="1">
          <a:solidFill>
            <a:schemeClr val="accent1"/>
          </a:solidFill>
          <a:latin typeface=" (Headings)"/>
          <a:ea typeface=" (Headings)"/>
          <a:cs typeface=" (Headings)"/>
        </a:defRPr>
      </a:lvl2pPr>
      <a:lvl3pPr algn="l" rtl="0" eaLnBrk="0" fontAlgn="base" hangingPunct="0">
        <a:spcBef>
          <a:spcPct val="0"/>
        </a:spcBef>
        <a:spcAft>
          <a:spcPct val="0"/>
        </a:spcAft>
        <a:defRPr sz="2400" b="1">
          <a:solidFill>
            <a:schemeClr val="accent1"/>
          </a:solidFill>
          <a:latin typeface=" (Headings)"/>
          <a:ea typeface=" (Headings)"/>
          <a:cs typeface=" (Headings)"/>
        </a:defRPr>
      </a:lvl3pPr>
      <a:lvl4pPr algn="l" rtl="0" eaLnBrk="0" fontAlgn="base" hangingPunct="0">
        <a:spcBef>
          <a:spcPct val="0"/>
        </a:spcBef>
        <a:spcAft>
          <a:spcPct val="0"/>
        </a:spcAft>
        <a:defRPr sz="2400" b="1">
          <a:solidFill>
            <a:schemeClr val="accent1"/>
          </a:solidFill>
          <a:latin typeface=" (Headings)"/>
          <a:ea typeface=" (Headings)"/>
          <a:cs typeface=" (Headings)"/>
        </a:defRPr>
      </a:lvl4pPr>
      <a:lvl5pPr algn="l" rtl="0" eaLnBrk="0" fontAlgn="base" hangingPunct="0">
        <a:spcBef>
          <a:spcPct val="0"/>
        </a:spcBef>
        <a:spcAft>
          <a:spcPct val="0"/>
        </a:spcAft>
        <a:defRPr sz="2400" b="1">
          <a:solidFill>
            <a:schemeClr val="accent1"/>
          </a:solidFill>
          <a:latin typeface=" (Headings)"/>
          <a:ea typeface=" (Headings)"/>
          <a:cs typeface=" (Headings)"/>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sz="1600" b="1">
          <a:solidFill>
            <a:schemeClr val="tx1"/>
          </a:solidFill>
          <a:latin typeface="+mn-lt"/>
          <a:ea typeface="+mn-ea"/>
          <a:cs typeface="+mn-cs"/>
        </a:defRPr>
      </a:lvl1pPr>
      <a:lvl2pPr marL="447675" indent="-266700" algn="l" rtl="0" eaLnBrk="0" fontAlgn="base" hangingPunct="0">
        <a:spcBef>
          <a:spcPct val="20000"/>
        </a:spcBef>
        <a:spcAft>
          <a:spcPct val="0"/>
        </a:spcAft>
        <a:buClr>
          <a:schemeClr val="accent1"/>
        </a:buClr>
        <a:buChar char="•"/>
        <a:defRPr sz="1600">
          <a:solidFill>
            <a:schemeClr val="tx1"/>
          </a:solidFill>
          <a:latin typeface="+mn-lt"/>
          <a:ea typeface="+mn-ea"/>
          <a:cs typeface="+mn-cs"/>
        </a:defRPr>
      </a:lvl2pPr>
      <a:lvl3pPr marL="717550" indent="-271463"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3pPr>
      <a:lvl4pPr marL="985838" indent="-271463"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4pPr>
      <a:lvl5pPr marL="1257300" indent="-268288" algn="l" rtl="0" eaLnBrk="0" fontAlgn="base" hangingPunct="0">
        <a:spcBef>
          <a:spcPct val="20000"/>
        </a:spcBef>
        <a:spcAft>
          <a:spcPct val="0"/>
        </a:spcAft>
        <a:buClr>
          <a:schemeClr val="accent1"/>
        </a:buClr>
        <a:buFont typeface="Arial" pitchFamily="34" charset="0"/>
        <a:buChar char="–"/>
        <a:defRPr sz="1600">
          <a:solidFill>
            <a:srgbClr val="000000"/>
          </a:solidFill>
          <a:latin typeface="+mn-lt"/>
          <a:ea typeface="+mn-ea"/>
          <a:cs typeface="+mn-cs"/>
        </a:defRPr>
      </a:lvl5pPr>
      <a:lvl6pPr marL="1524000" indent="-269875" algn="l" rtl="0" eaLnBrk="1" fontAlgn="base" hangingPunct="1">
        <a:spcBef>
          <a:spcPct val="20000"/>
        </a:spcBef>
        <a:spcAft>
          <a:spcPct val="0"/>
        </a:spcAft>
        <a:buClr>
          <a:schemeClr val="accent1"/>
        </a:buClr>
        <a:buFont typeface="Arial" charset="0"/>
        <a:buChar char="–"/>
        <a:defRPr sz="1600" baseline="0">
          <a:solidFill>
            <a:srgbClr val="000000"/>
          </a:solidFill>
          <a:latin typeface="+mn-lt"/>
          <a:cs typeface="+mn-cs"/>
        </a:defRPr>
      </a:lvl6pPr>
      <a:lvl7pPr marL="1793875" indent="-269875" algn="l" rtl="0" eaLnBrk="1" fontAlgn="base" hangingPunct="1">
        <a:spcBef>
          <a:spcPct val="20000"/>
        </a:spcBef>
        <a:spcAft>
          <a:spcPct val="0"/>
        </a:spcAft>
        <a:buClr>
          <a:schemeClr val="accent1"/>
        </a:buClr>
        <a:buFont typeface="Arial" charset="0"/>
        <a:buChar char="–"/>
        <a:defRPr sz="1600" baseline="0">
          <a:solidFill>
            <a:srgbClr val="000000"/>
          </a:solidFill>
          <a:latin typeface="+mn-lt"/>
          <a:cs typeface="+mn-cs"/>
        </a:defRPr>
      </a:lvl7pPr>
      <a:lvl8pPr marL="2063750" indent="-269875" algn="l" rtl="0" eaLnBrk="1" fontAlgn="base" hangingPunct="1">
        <a:spcBef>
          <a:spcPct val="20000"/>
        </a:spcBef>
        <a:spcAft>
          <a:spcPct val="0"/>
        </a:spcAft>
        <a:buClr>
          <a:schemeClr val="accent1"/>
        </a:buClr>
        <a:buFont typeface="Arial" charset="0"/>
        <a:buChar char="–"/>
        <a:defRPr sz="1600" baseline="0">
          <a:solidFill>
            <a:schemeClr val="tx1"/>
          </a:solidFill>
          <a:latin typeface="+mn-lt"/>
          <a:cs typeface="+mn-cs"/>
        </a:defRPr>
      </a:lvl8pPr>
      <a:lvl9pPr marL="2330450" indent="-266700" algn="l" rtl="0" eaLnBrk="1" fontAlgn="base" hangingPunct="1">
        <a:spcBef>
          <a:spcPct val="20000"/>
        </a:spcBef>
        <a:spcAft>
          <a:spcPct val="0"/>
        </a:spcAft>
        <a:buClr>
          <a:schemeClr val="accent1"/>
        </a:buClr>
        <a:buFont typeface="Arial" charset="0"/>
        <a:buChar char="–"/>
        <a:defRPr sz="1600" baseline="0">
          <a:solidFill>
            <a:schemeClr val="tx1"/>
          </a:solidFill>
          <a:latin typeface="+mn-lt"/>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57188" y="0"/>
            <a:ext cx="8286750" cy="1500188"/>
          </a:xfrm>
        </p:spPr>
        <p:txBody>
          <a:bodyPr/>
          <a:lstStyle/>
          <a:p>
            <a:pPr eaLnBrk="1" hangingPunct="1"/>
            <a:r>
              <a:rPr lang="de-DE" sz="3400" dirty="0" smtClean="0"/>
              <a:t/>
            </a:r>
            <a:br>
              <a:rPr lang="de-DE" sz="3400" dirty="0" smtClean="0"/>
            </a:br>
            <a:r>
              <a:rPr lang="de-DE" sz="3400" dirty="0" smtClean="0"/>
              <a:t/>
            </a:r>
            <a:br>
              <a:rPr lang="de-DE" sz="3400" dirty="0" smtClean="0"/>
            </a:br>
            <a:r>
              <a:rPr lang="de-DE" sz="3200" dirty="0" smtClean="0"/>
              <a:t>Wie macht man Studierende mobil?</a:t>
            </a:r>
            <a:br>
              <a:rPr lang="de-DE" sz="3200" dirty="0" smtClean="0"/>
            </a:br>
            <a:r>
              <a:rPr lang="de-DE" sz="3200" dirty="0" smtClean="0"/>
              <a:t>Von Zahlensteigerungen und Kennzahle</a:t>
            </a:r>
            <a:r>
              <a:rPr lang="de-DE" sz="3200" dirty="0"/>
              <a:t>n</a:t>
            </a:r>
            <a:endParaRPr lang="de-DE" sz="3200" dirty="0" smtClean="0"/>
          </a:p>
        </p:txBody>
      </p:sp>
      <p:sp>
        <p:nvSpPr>
          <p:cNvPr id="10243" name="Inhaltsplatzhalter 2"/>
          <p:cNvSpPr>
            <a:spLocks noGrp="1"/>
          </p:cNvSpPr>
          <p:nvPr>
            <p:ph idx="1"/>
          </p:nvPr>
        </p:nvSpPr>
        <p:spPr>
          <a:xfrm>
            <a:off x="285750" y="2428875"/>
            <a:ext cx="8643938" cy="2681288"/>
          </a:xfrm>
        </p:spPr>
        <p:txBody>
          <a:bodyPr/>
          <a:lstStyle/>
          <a:p>
            <a:pPr eaLnBrk="1" hangingPunct="1"/>
            <a:r>
              <a:rPr lang="de-DE" dirty="0" smtClean="0"/>
              <a:t>Almuth Rhode</a:t>
            </a:r>
          </a:p>
          <a:p>
            <a:pPr eaLnBrk="1" hangingPunct="1"/>
            <a:r>
              <a:rPr lang="de-DE" dirty="0" smtClean="0"/>
              <a:t>Referentin Internationale</a:t>
            </a:r>
          </a:p>
          <a:p>
            <a:pPr eaLnBrk="1" hangingPunct="1"/>
            <a:r>
              <a:rPr lang="de-DE" dirty="0" smtClean="0"/>
              <a:t>Programme</a:t>
            </a:r>
          </a:p>
          <a:p>
            <a:pPr eaLnBrk="1" hangingPunct="1"/>
            <a:r>
              <a:rPr lang="de-DE" dirty="0" err="1" smtClean="0"/>
              <a:t>a.rhode</a:t>
            </a:r>
            <a:endParaRPr lang="de-DE" dirty="0" smtClean="0"/>
          </a:p>
          <a:p>
            <a:pPr eaLnBrk="1" hangingPunct="1"/>
            <a:r>
              <a:rPr lang="de-DE" dirty="0" smtClean="0"/>
              <a:t>@em.uni-frankfurt.de</a:t>
            </a:r>
          </a:p>
          <a:p>
            <a:pPr eaLnBrk="1" hangingPunct="1"/>
            <a:endParaRPr lang="de-DE" dirty="0" smtClean="0"/>
          </a:p>
          <a:p>
            <a:pPr eaLnBrk="1" hangingPunct="1"/>
            <a:endParaRPr lang="de-DE" dirty="0" smtClean="0"/>
          </a:p>
          <a:p>
            <a:pPr eaLnBrk="1" hangingPunct="1"/>
            <a:endParaRPr lang="de-DE" dirty="0" smtClean="0"/>
          </a:p>
        </p:txBody>
      </p:sp>
      <p:pic>
        <p:nvPicPr>
          <p:cNvPr id="10244" name="Picture 2" descr="G:\1_luminale4_Uwe.JPG"/>
          <p:cNvPicPr>
            <a:picLocks noChangeAspect="1" noChangeArrowheads="1"/>
          </p:cNvPicPr>
          <p:nvPr/>
        </p:nvPicPr>
        <p:blipFill>
          <a:blip r:embed="rId3" cstate="print"/>
          <a:srcRect/>
          <a:stretch>
            <a:fillRect/>
          </a:stretch>
        </p:blipFill>
        <p:spPr bwMode="auto">
          <a:xfrm>
            <a:off x="2786063" y="2000250"/>
            <a:ext cx="6323012" cy="42148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GU Studierendenbefragung 2012</a:t>
            </a:r>
            <a:endParaRPr lang="de-DE" sz="2800" dirty="0"/>
          </a:p>
        </p:txBody>
      </p:sp>
      <p:sp>
        <p:nvSpPr>
          <p:cNvPr id="3" name="Inhaltsplatzhalter 2"/>
          <p:cNvSpPr>
            <a:spLocks noGrp="1"/>
          </p:cNvSpPr>
          <p:nvPr>
            <p:ph idx="1"/>
          </p:nvPr>
        </p:nvSpPr>
        <p:spPr/>
        <p:txBody>
          <a:bodyPr/>
          <a:lstStyle/>
          <a:p>
            <a:r>
              <a:rPr lang="de-DE" sz="2400" dirty="0" smtClean="0"/>
              <a:t>„Kein Interesse an einem weiteren Auslandsaufenthalt“   Studierender noch gar keinen Auslandsaufenthalt absolviert hat</a:t>
            </a:r>
          </a:p>
          <a:p>
            <a:r>
              <a:rPr lang="de-DE" sz="2400" dirty="0" smtClean="0"/>
              <a:t>Sollte man etwas tun und wenn ja was?</a:t>
            </a:r>
          </a:p>
          <a:p>
            <a:r>
              <a:rPr lang="de-DE" sz="2400" i="1" dirty="0" smtClean="0"/>
              <a:t>Gründe erfragen</a:t>
            </a:r>
          </a:p>
          <a:p>
            <a:r>
              <a:rPr lang="de-DE" sz="2400" i="1" dirty="0" smtClean="0"/>
              <a:t>Möglichkeiten/Angebot für (strukturierten) Auslands-aufenthalt überprüfen/verbessern</a:t>
            </a:r>
          </a:p>
          <a:p>
            <a:r>
              <a:rPr lang="de-DE" sz="2400" i="1" dirty="0" smtClean="0"/>
              <a:t>Unterstützung/Motivation durch Lehrende verstärken, abgestimmt auf Fachkultur</a:t>
            </a:r>
          </a:p>
          <a:p>
            <a:r>
              <a:rPr lang="de-DE" sz="2400" i="1" dirty="0" smtClean="0"/>
              <a:t>Maßnahmen zur Internationalisierung zu Hause verstärken</a:t>
            </a:r>
          </a:p>
          <a:p>
            <a:endParaRPr lang="de-DE" sz="2400" dirty="0"/>
          </a:p>
          <a:p>
            <a:endParaRPr lang="de-DE" sz="2400" dirty="0"/>
          </a:p>
        </p:txBody>
      </p:sp>
    </p:spTree>
    <p:extLst>
      <p:ext uri="{BB962C8B-B14F-4D97-AF65-F5344CB8AC3E}">
        <p14:creationId xmlns:p14="http://schemas.microsoft.com/office/powerpoint/2010/main" val="3736821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Diskussion</a:t>
            </a:r>
            <a:endParaRPr lang="de-DE" sz="2800" dirty="0"/>
          </a:p>
        </p:txBody>
      </p:sp>
      <p:sp>
        <p:nvSpPr>
          <p:cNvPr id="3" name="Inhaltsplatzhalter 2"/>
          <p:cNvSpPr>
            <a:spLocks noGrp="1"/>
          </p:cNvSpPr>
          <p:nvPr>
            <p:ph idx="1"/>
          </p:nvPr>
        </p:nvSpPr>
        <p:spPr/>
        <p:txBody>
          <a:bodyPr/>
          <a:lstStyle/>
          <a:p>
            <a:r>
              <a:rPr lang="de-DE" sz="2400" dirty="0" smtClean="0"/>
              <a:t>Welche </a:t>
            </a:r>
            <a:r>
              <a:rPr lang="de-DE" sz="2400" dirty="0" smtClean="0"/>
              <a:t>Aussagekraft haben Mobilitätszahlen in Zeiten allgemeiner Steigerung von Studierendenzahlen</a:t>
            </a:r>
            <a:r>
              <a:rPr lang="de-DE" sz="2400" dirty="0" smtClean="0"/>
              <a:t>?</a:t>
            </a:r>
          </a:p>
          <a:p>
            <a:endParaRPr lang="de-DE" sz="2400" dirty="0" smtClean="0"/>
          </a:p>
          <a:p>
            <a:r>
              <a:rPr lang="de-DE" sz="2400" dirty="0" smtClean="0"/>
              <a:t>Wie vergleichbar sind </a:t>
            </a:r>
            <a:r>
              <a:rPr lang="de-DE" sz="2400" dirty="0" smtClean="0"/>
              <a:t>die jeweiligen</a:t>
            </a:r>
            <a:r>
              <a:rPr lang="de-DE" sz="2400" dirty="0" smtClean="0"/>
              <a:t> </a:t>
            </a:r>
            <a:r>
              <a:rPr lang="de-DE" sz="2400" dirty="0" smtClean="0"/>
              <a:t>Daten</a:t>
            </a:r>
            <a:r>
              <a:rPr lang="de-DE" sz="2400" dirty="0" smtClean="0"/>
              <a:t>?</a:t>
            </a:r>
          </a:p>
          <a:p>
            <a:endParaRPr lang="de-DE" sz="2400" dirty="0" smtClean="0"/>
          </a:p>
          <a:p>
            <a:r>
              <a:rPr lang="de-DE" sz="2400" dirty="0" smtClean="0"/>
              <a:t>Wie ergänzen sich Daten von Quantität mit Fragen nach Qualität</a:t>
            </a:r>
            <a:r>
              <a:rPr lang="de-DE" sz="2400" dirty="0" smtClean="0"/>
              <a:t>? </a:t>
            </a:r>
          </a:p>
          <a:p>
            <a:endParaRPr lang="de-DE" sz="2400" dirty="0"/>
          </a:p>
          <a:p>
            <a:r>
              <a:rPr lang="de-DE" sz="2400" dirty="0" smtClean="0"/>
              <a:t>Welche Rolle spielt das IO/AAA im Zusammenspiel mit weiteren Referaten innerhalb der Hochschule (z.B. Statistik, Lehre u. Studium, ….)? </a:t>
            </a:r>
            <a:endParaRPr lang="de-DE" sz="2400" dirty="0"/>
          </a:p>
          <a:p>
            <a:endParaRPr lang="de-DE" sz="2400" dirty="0" smtClean="0"/>
          </a:p>
        </p:txBody>
      </p:sp>
    </p:spTree>
    <p:extLst>
      <p:ext uri="{BB962C8B-B14F-4D97-AF65-F5344CB8AC3E}">
        <p14:creationId xmlns:p14="http://schemas.microsoft.com/office/powerpoint/2010/main" val="3587296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a:xfrm>
            <a:off x="357188" y="142875"/>
            <a:ext cx="7696200" cy="841375"/>
          </a:xfrm>
        </p:spPr>
        <p:txBody>
          <a:bodyPr/>
          <a:lstStyle/>
          <a:p>
            <a:pPr eaLnBrk="1" hangingPunct="1"/>
            <a:r>
              <a:rPr lang="de-DE" sz="2800" dirty="0" smtClean="0"/>
              <a:t>Mobilität-Kennzahlen-Zahlensteigerungen</a:t>
            </a:r>
          </a:p>
        </p:txBody>
      </p:sp>
      <p:sp>
        <p:nvSpPr>
          <p:cNvPr id="11267" name="Inhaltsplatzhalter 2"/>
          <p:cNvSpPr>
            <a:spLocks noGrp="1"/>
          </p:cNvSpPr>
          <p:nvPr>
            <p:ph idx="1"/>
          </p:nvPr>
        </p:nvSpPr>
        <p:spPr/>
        <p:txBody>
          <a:bodyPr/>
          <a:lstStyle/>
          <a:p>
            <a:pPr eaLnBrk="1" hangingPunct="1">
              <a:buFontTx/>
              <a:buChar char="•"/>
            </a:pPr>
            <a:r>
              <a:rPr lang="de-DE" sz="2400" dirty="0" smtClean="0"/>
              <a:t>Was sagen uns lokal, national oder international gesammelte Daten und Kennzahlen</a:t>
            </a:r>
            <a:r>
              <a:rPr lang="de-DE" sz="2400" dirty="0" smtClean="0"/>
              <a:t>? Wie aussage-kräftig sind sie?</a:t>
            </a:r>
            <a:endParaRPr lang="de-DE" sz="2400" dirty="0" smtClean="0"/>
          </a:p>
          <a:p>
            <a:pPr eaLnBrk="1" hangingPunct="1">
              <a:buFontTx/>
              <a:buChar char="•"/>
            </a:pPr>
            <a:endParaRPr lang="de-DE" sz="2400" dirty="0" smtClean="0"/>
          </a:p>
          <a:p>
            <a:pPr eaLnBrk="1" hangingPunct="1">
              <a:buFontTx/>
              <a:buChar char="•"/>
            </a:pPr>
            <a:r>
              <a:rPr lang="de-DE" sz="2400" dirty="0" smtClean="0"/>
              <a:t>Welche Rückschlüsse ziehen wir aus Befragungen, Gutachten und Studien über die Internationalisierung / Internationalität der eigenen Hochschule?</a:t>
            </a:r>
          </a:p>
          <a:p>
            <a:pPr eaLnBrk="1" hangingPunct="1">
              <a:buFontTx/>
              <a:buChar char="•"/>
            </a:pPr>
            <a:endParaRPr lang="de-DE" sz="2400" dirty="0" smtClean="0"/>
          </a:p>
          <a:p>
            <a:pPr eaLnBrk="1" hangingPunct="1">
              <a:buFontTx/>
              <a:buChar char="•"/>
            </a:pPr>
            <a:r>
              <a:rPr lang="de-DE" sz="2400" dirty="0" smtClean="0"/>
              <a:t>Welche Ziele und Maßnahmen leiten wir für die eigene Hochschule daraus ab?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Goethe-Universität Studierendenbefragung 2012</a:t>
            </a:r>
            <a:endParaRPr lang="de-DE" dirty="0"/>
          </a:p>
        </p:txBody>
      </p:sp>
      <p:sp>
        <p:nvSpPr>
          <p:cNvPr id="3" name="Inhaltsplatzhalter 2"/>
          <p:cNvSpPr>
            <a:spLocks noGrp="1"/>
          </p:cNvSpPr>
          <p:nvPr>
            <p:ph idx="1"/>
          </p:nvPr>
        </p:nvSpPr>
        <p:spPr/>
        <p:txBody>
          <a:bodyPr/>
          <a:lstStyle/>
          <a:p>
            <a:r>
              <a:rPr lang="de-DE" sz="2400" dirty="0" smtClean="0"/>
              <a:t>Beispiel Goethe-Universität</a:t>
            </a:r>
            <a:r>
              <a:rPr lang="de-DE" sz="2400" dirty="0" smtClean="0"/>
              <a:t>: erste universitätsweite Studierendenbefragung (Laufzeit: 26.11.-31.12.2012)</a:t>
            </a:r>
          </a:p>
          <a:p>
            <a:r>
              <a:rPr lang="de-DE" sz="2400" dirty="0" smtClean="0"/>
              <a:t>Ziel: Infos zu persönlichem Hintergrund der Studierenden, allg. Studienbedingungen an GU, konkrete Situation im Studienfach</a:t>
            </a:r>
          </a:p>
          <a:p>
            <a:r>
              <a:rPr lang="de-DE" sz="2400" dirty="0" smtClean="0"/>
              <a:t>Grundgesamtheit: alle Studierenden in den grund-ständigen Studiengängen </a:t>
            </a:r>
            <a:r>
              <a:rPr lang="de-DE" sz="2400" dirty="0" smtClean="0"/>
              <a:t>(ca. 39.500 </a:t>
            </a:r>
            <a:r>
              <a:rPr lang="de-DE" sz="2400" dirty="0" smtClean="0"/>
              <a:t>Pers)</a:t>
            </a:r>
          </a:p>
          <a:p>
            <a:r>
              <a:rPr lang="de-DE" sz="2400" dirty="0" smtClean="0"/>
              <a:t>Stichprobengröße: 8587 Studierende (22%)</a:t>
            </a:r>
          </a:p>
          <a:p>
            <a:r>
              <a:rPr lang="de-DE" sz="2000" dirty="0" smtClean="0"/>
              <a:t>Geantwortet nach Abschluss: 22,5% aller Bachelorstudierenden, 31,7% aller Master, 10,7% aller Diplomstudierenden, 14,3% aller Magister, 21,2% aller Staatsexamen (ohne Lehramt), 23,6 aller Lehramtsstudierenden</a:t>
            </a:r>
            <a:endParaRPr lang="de-DE" sz="2000" dirty="0"/>
          </a:p>
        </p:txBody>
      </p:sp>
    </p:spTree>
    <p:extLst>
      <p:ext uri="{BB962C8B-B14F-4D97-AF65-F5344CB8AC3E}">
        <p14:creationId xmlns:p14="http://schemas.microsoft.com/office/powerpoint/2010/main" val="436572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GU Studierendenbefragung 2012 Fragenkomplexe</a:t>
            </a:r>
            <a:endParaRPr lang="de-DE" dirty="0"/>
          </a:p>
        </p:txBody>
      </p:sp>
      <p:sp>
        <p:nvSpPr>
          <p:cNvPr id="3" name="Inhaltsplatzhalter 2"/>
          <p:cNvSpPr>
            <a:spLocks noGrp="1"/>
          </p:cNvSpPr>
          <p:nvPr>
            <p:ph idx="1"/>
          </p:nvPr>
        </p:nvSpPr>
        <p:spPr>
          <a:xfrm>
            <a:off x="539552" y="1556792"/>
            <a:ext cx="8280400" cy="4679950"/>
          </a:xfrm>
        </p:spPr>
        <p:txBody>
          <a:bodyPr/>
          <a:lstStyle/>
          <a:p>
            <a:r>
              <a:rPr lang="de-DE" sz="2400" dirty="0" smtClean="0"/>
              <a:t>Hintergrund: Soziodemographische Fragen inkl. Bildungsverlauf, Berufstätigkeit, Bildungsherkunft, Migrationshintergrund, persönliche Studienplanung</a:t>
            </a:r>
          </a:p>
          <a:p>
            <a:endParaRPr lang="de-DE" sz="2400" dirty="0" smtClean="0"/>
          </a:p>
          <a:p>
            <a:r>
              <a:rPr lang="de-DE" sz="2400" dirty="0" smtClean="0"/>
              <a:t>Studium: Bewertung der Lehr- und Studiensituation, u.a. Studieneinstieg, </a:t>
            </a:r>
            <a:r>
              <a:rPr lang="de-DE" sz="2400" u="sng" dirty="0" smtClean="0"/>
              <a:t>Auslandsaufenthalt</a:t>
            </a:r>
            <a:r>
              <a:rPr lang="de-DE" sz="2400" dirty="0" smtClean="0"/>
              <a:t>, Forschungs- und Praxisorientierung</a:t>
            </a:r>
          </a:p>
          <a:p>
            <a:endParaRPr lang="de-DE" sz="2400" dirty="0" smtClean="0"/>
          </a:p>
          <a:p>
            <a:r>
              <a:rPr lang="de-DE" sz="2400" dirty="0" smtClean="0"/>
              <a:t>Studienfach: Konkrete Situation im Studienfach, u.a. Studienbedingungen, Betreuung …</a:t>
            </a:r>
            <a:endParaRPr lang="de-DE" sz="2400" dirty="0"/>
          </a:p>
        </p:txBody>
      </p:sp>
    </p:spTree>
    <p:extLst>
      <p:ext uri="{BB962C8B-B14F-4D97-AF65-F5344CB8AC3E}">
        <p14:creationId xmlns:p14="http://schemas.microsoft.com/office/powerpoint/2010/main" val="3799867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GU Studierendenbefragung 2012 - Ausland</a:t>
            </a:r>
            <a:endParaRPr lang="de-DE" sz="2800" dirty="0"/>
          </a:p>
        </p:txBody>
      </p:sp>
      <p:sp>
        <p:nvSpPr>
          <p:cNvPr id="3" name="Inhaltsplatzhalter 2"/>
          <p:cNvSpPr>
            <a:spLocks noGrp="1"/>
          </p:cNvSpPr>
          <p:nvPr>
            <p:ph idx="1"/>
          </p:nvPr>
        </p:nvSpPr>
        <p:spPr>
          <a:xfrm>
            <a:off x="467544" y="1556792"/>
            <a:ext cx="8280400" cy="4679950"/>
          </a:xfrm>
        </p:spPr>
        <p:txBody>
          <a:bodyPr/>
          <a:lstStyle/>
          <a:p>
            <a:r>
              <a:rPr lang="de-DE" sz="2400" dirty="0" smtClean="0"/>
              <a:t>Fragen zu</a:t>
            </a:r>
          </a:p>
          <a:p>
            <a:r>
              <a:rPr lang="de-DE" sz="2400" dirty="0" smtClean="0"/>
              <a:t>Bereits geleisteter Aufenthalt im Ausland (Studien-abschluss, Anzahl</a:t>
            </a:r>
            <a:r>
              <a:rPr lang="de-DE" dirty="0" smtClean="0"/>
              <a:t>, </a:t>
            </a:r>
            <a:r>
              <a:rPr lang="de-DE" sz="2400" dirty="0" smtClean="0"/>
              <a:t>Dauer, Zeitpunkt)</a:t>
            </a:r>
          </a:p>
          <a:p>
            <a:r>
              <a:rPr lang="de-DE" sz="2400" dirty="0" smtClean="0"/>
              <a:t>Finanzierung</a:t>
            </a:r>
          </a:p>
          <a:p>
            <a:r>
              <a:rPr lang="de-DE" sz="2400" dirty="0" smtClean="0"/>
              <a:t>Anrechnung im Ausland erbrachter Studienleistungen</a:t>
            </a:r>
          </a:p>
          <a:p>
            <a:r>
              <a:rPr lang="de-DE" sz="2400" dirty="0" smtClean="0"/>
              <a:t>Selbsteinschätzung zu erworbenen Kompetenzen</a:t>
            </a:r>
          </a:p>
          <a:p>
            <a:r>
              <a:rPr lang="de-DE" sz="2400" dirty="0" smtClean="0"/>
              <a:t>Zielland (=&gt;“Top-Liste“ der Zielländer)</a:t>
            </a:r>
          </a:p>
          <a:p>
            <a:r>
              <a:rPr lang="de-DE" sz="2400" dirty="0" smtClean="0"/>
              <a:t>Weitere Planung von Auslandsaufenthalten (Gründe dafür und dagegen)</a:t>
            </a:r>
          </a:p>
          <a:p>
            <a:r>
              <a:rPr lang="de-DE" sz="2400" dirty="0" smtClean="0"/>
              <a:t> </a:t>
            </a:r>
          </a:p>
          <a:p>
            <a:endParaRPr lang="de-DE" sz="2400" dirty="0" smtClean="0"/>
          </a:p>
          <a:p>
            <a:endParaRPr lang="de-DE" dirty="0"/>
          </a:p>
        </p:txBody>
      </p:sp>
    </p:spTree>
    <p:extLst>
      <p:ext uri="{BB962C8B-B14F-4D97-AF65-F5344CB8AC3E}">
        <p14:creationId xmlns:p14="http://schemas.microsoft.com/office/powerpoint/2010/main" val="3876439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GU Studierendenbefragung 2012</a:t>
            </a:r>
            <a:endParaRPr lang="de-DE" sz="2800" dirty="0"/>
          </a:p>
        </p:txBody>
      </p:sp>
      <p:sp>
        <p:nvSpPr>
          <p:cNvPr id="3" name="Inhaltsplatzhalter 2"/>
          <p:cNvSpPr>
            <a:spLocks noGrp="1"/>
          </p:cNvSpPr>
          <p:nvPr>
            <p:ph idx="1"/>
          </p:nvPr>
        </p:nvSpPr>
        <p:spPr/>
        <p:txBody>
          <a:bodyPr/>
          <a:lstStyle/>
          <a:p>
            <a:r>
              <a:rPr lang="de-DE" sz="2400" dirty="0" smtClean="0"/>
              <a:t>Gründe für einen weiteren geplanten Auslandsaufenthalt</a:t>
            </a:r>
            <a:endParaRPr lang="de-DE" sz="2400" dirty="0"/>
          </a:p>
        </p:txBody>
      </p:sp>
      <p:graphicFrame>
        <p:nvGraphicFramePr>
          <p:cNvPr id="4" name="Tabelle 3"/>
          <p:cNvGraphicFramePr>
            <a:graphicFrameLocks noGrp="1"/>
          </p:cNvGraphicFramePr>
          <p:nvPr>
            <p:extLst>
              <p:ext uri="{D42A27DB-BD31-4B8C-83A1-F6EECF244321}">
                <p14:modId xmlns:p14="http://schemas.microsoft.com/office/powerpoint/2010/main" val="2017783003"/>
              </p:ext>
            </p:extLst>
          </p:nvPr>
        </p:nvGraphicFramePr>
        <p:xfrm>
          <a:off x="1567180" y="2316099"/>
          <a:ext cx="6009640" cy="3154680"/>
        </p:xfrm>
        <a:graphic>
          <a:graphicData uri="http://schemas.openxmlformats.org/drawingml/2006/table">
            <a:tbl>
              <a:tblPr/>
              <a:tblGrid>
                <a:gridCol w="2779395"/>
                <a:gridCol w="1673860"/>
                <a:gridCol w="1556385"/>
              </a:tblGrid>
              <a:tr h="0">
                <a:tc>
                  <a:txBody>
                    <a:bodyPr/>
                    <a:lstStyle/>
                    <a:p>
                      <a:pPr>
                        <a:lnSpc>
                          <a:spcPct val="115000"/>
                        </a:lnSpc>
                        <a:spcAft>
                          <a:spcPts val="0"/>
                        </a:spcAft>
                      </a:pPr>
                      <a:r>
                        <a:rPr lang="de-DE" sz="1200" b="1" dirty="0">
                          <a:latin typeface="Cambria"/>
                          <a:ea typeface="Times New Roman"/>
                          <a:cs typeface="Times New Roman"/>
                        </a:rPr>
                        <a:t>Antwort</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b="1" dirty="0">
                          <a:latin typeface="Cambria"/>
                          <a:ea typeface="Times New Roman"/>
                          <a:cs typeface="Times New Roman"/>
                        </a:rPr>
                        <a:t>Anzahl</a:t>
                      </a:r>
                      <a:endParaRPr lang="de-DE" sz="1200" dirty="0">
                        <a:latin typeface="Calibri"/>
                        <a:ea typeface="Calibri"/>
                        <a:cs typeface="Times New Roman"/>
                      </a:endParaRPr>
                    </a:p>
                    <a:p>
                      <a:pPr>
                        <a:lnSpc>
                          <a:spcPct val="115000"/>
                        </a:lnSpc>
                        <a:spcAft>
                          <a:spcPts val="0"/>
                        </a:spcAft>
                      </a:pPr>
                      <a:r>
                        <a:rPr lang="de-DE" sz="1200" dirty="0">
                          <a:latin typeface="Cambria"/>
                          <a:ea typeface="Times New Roman"/>
                          <a:cs typeface="Times New Roman"/>
                        </a:rPr>
                        <a:t>(Mehrfachantworten möglich)</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b="1" dirty="0">
                          <a:latin typeface="Cambria"/>
                          <a:ea typeface="Times New Roman"/>
                          <a:cs typeface="Times New Roman"/>
                        </a:rPr>
                        <a:t>Prozent </a:t>
                      </a:r>
                      <a:r>
                        <a:rPr lang="de-DE" sz="1200" dirty="0">
                          <a:latin typeface="Cambria"/>
                          <a:ea typeface="Times New Roman"/>
                          <a:cs typeface="Times New Roman"/>
                        </a:rPr>
                        <a:t>bezogen auf alle Studierenden, die einen weiteren Auslandsaufenthalt planen</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0">
                <a:tc>
                  <a:txBody>
                    <a:bodyPr/>
                    <a:lstStyle/>
                    <a:p>
                      <a:pPr>
                        <a:lnSpc>
                          <a:spcPct val="115000"/>
                        </a:lnSpc>
                        <a:spcAft>
                          <a:spcPts val="0"/>
                        </a:spcAft>
                      </a:pPr>
                      <a:r>
                        <a:rPr lang="de-DE" sz="1200" b="1">
                          <a:latin typeface="Cambria"/>
                          <a:ea typeface="Times New Roman"/>
                          <a:cs typeface="Times New Roman"/>
                        </a:rPr>
                        <a:t>Pflichtteil in meinem Studiengang</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a:latin typeface="Calibri"/>
                          <a:ea typeface="Calibri"/>
                          <a:cs typeface="Times New Roman"/>
                        </a:rPr>
                        <a:t>155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dirty="0">
                          <a:latin typeface="Calibri"/>
                          <a:ea typeface="Calibri"/>
                          <a:cs typeface="Times New Roman"/>
                        </a:rPr>
                        <a:t>3,1%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0">
                <a:tc>
                  <a:txBody>
                    <a:bodyPr/>
                    <a:lstStyle/>
                    <a:p>
                      <a:pPr>
                        <a:lnSpc>
                          <a:spcPct val="115000"/>
                        </a:lnSpc>
                        <a:spcAft>
                          <a:spcPts val="0"/>
                        </a:spcAft>
                      </a:pPr>
                      <a:r>
                        <a:rPr lang="de-DE" sz="1200" b="1">
                          <a:latin typeface="Cambria"/>
                          <a:ea typeface="Times New Roman"/>
                          <a:cs typeface="Times New Roman"/>
                        </a:rPr>
                        <a:t>Erweiterung meiner Fremdsprachenkenntnisse</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a:latin typeface="Calibri"/>
                          <a:ea typeface="Calibri"/>
                          <a:cs typeface="Times New Roman"/>
                        </a:rPr>
                        <a:t>4159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dirty="0">
                          <a:highlight>
                            <a:srgbClr val="FFFF00"/>
                          </a:highlight>
                          <a:latin typeface="Calibri"/>
                          <a:ea typeface="Calibri"/>
                          <a:cs typeface="Times New Roman"/>
                        </a:rPr>
                        <a:t>82,9%</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0">
                <a:tc>
                  <a:txBody>
                    <a:bodyPr/>
                    <a:lstStyle/>
                    <a:p>
                      <a:pPr>
                        <a:lnSpc>
                          <a:spcPct val="115000"/>
                        </a:lnSpc>
                        <a:spcAft>
                          <a:spcPts val="0"/>
                        </a:spcAft>
                      </a:pPr>
                      <a:r>
                        <a:rPr lang="de-DE" sz="1200" b="1">
                          <a:latin typeface="Cambria"/>
                          <a:ea typeface="Times New Roman"/>
                          <a:cs typeface="Times New Roman"/>
                        </a:rPr>
                        <a:t>Interesse am Zielland</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a:latin typeface="Calibri"/>
                          <a:ea typeface="Calibri"/>
                          <a:cs typeface="Times New Roman"/>
                        </a:rPr>
                        <a:t>3655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dirty="0">
                          <a:highlight>
                            <a:srgbClr val="FFFF00"/>
                          </a:highlight>
                          <a:latin typeface="Calibri"/>
                          <a:ea typeface="Calibri"/>
                          <a:cs typeface="Times New Roman"/>
                        </a:rPr>
                        <a:t>58,1%</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0">
                <a:tc>
                  <a:txBody>
                    <a:bodyPr/>
                    <a:lstStyle/>
                    <a:p>
                      <a:pPr>
                        <a:lnSpc>
                          <a:spcPct val="115000"/>
                        </a:lnSpc>
                        <a:spcAft>
                          <a:spcPts val="0"/>
                        </a:spcAft>
                      </a:pPr>
                      <a:r>
                        <a:rPr lang="de-DE" sz="1200" b="1">
                          <a:latin typeface="Cambria"/>
                          <a:ea typeface="Times New Roman"/>
                          <a:cs typeface="Times New Roman"/>
                        </a:rPr>
                        <a:t>Geburtsland der Eltern</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a:latin typeface="Calibri"/>
                          <a:ea typeface="Calibri"/>
                          <a:cs typeface="Times New Roman"/>
                        </a:rPr>
                        <a:t>194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dirty="0">
                          <a:latin typeface="Calibri"/>
                          <a:ea typeface="Calibri"/>
                          <a:cs typeface="Times New Roman"/>
                        </a:rPr>
                        <a:t>3,9%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0">
                <a:tc>
                  <a:txBody>
                    <a:bodyPr/>
                    <a:lstStyle/>
                    <a:p>
                      <a:pPr>
                        <a:lnSpc>
                          <a:spcPct val="115000"/>
                        </a:lnSpc>
                        <a:spcAft>
                          <a:spcPts val="0"/>
                        </a:spcAft>
                      </a:pPr>
                      <a:r>
                        <a:rPr lang="de-DE" sz="1200" b="1">
                          <a:latin typeface="Cambria"/>
                          <a:ea typeface="Times New Roman"/>
                          <a:cs typeface="Times New Roman"/>
                        </a:rPr>
                        <a:t>Wissenschaftliche Reputation der Universität</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a:latin typeface="Calibri"/>
                          <a:ea typeface="Calibri"/>
                          <a:cs typeface="Times New Roman"/>
                        </a:rPr>
                        <a:t>642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dirty="0">
                          <a:latin typeface="Calibri"/>
                          <a:ea typeface="Calibri"/>
                          <a:cs typeface="Times New Roman"/>
                        </a:rPr>
                        <a:t>12,8%</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0">
                <a:tc>
                  <a:txBody>
                    <a:bodyPr/>
                    <a:lstStyle/>
                    <a:p>
                      <a:pPr>
                        <a:lnSpc>
                          <a:spcPct val="115000"/>
                        </a:lnSpc>
                        <a:spcAft>
                          <a:spcPts val="0"/>
                        </a:spcAft>
                      </a:pPr>
                      <a:r>
                        <a:rPr lang="de-DE" sz="1200" b="1">
                          <a:latin typeface="Cambria"/>
                          <a:ea typeface="Times New Roman"/>
                          <a:cs typeface="Times New Roman"/>
                        </a:rPr>
                        <a:t>Verbesserung meiner Arbeitsmarktchancen</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a:latin typeface="Calibri"/>
                          <a:ea typeface="Calibri"/>
                          <a:cs typeface="Times New Roman"/>
                        </a:rPr>
                        <a:t>3019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1200" dirty="0">
                          <a:highlight>
                            <a:srgbClr val="FFFF00"/>
                          </a:highlight>
                          <a:latin typeface="Calibri"/>
                          <a:ea typeface="Calibri"/>
                          <a:cs typeface="Times New Roman"/>
                        </a:rPr>
                        <a:t>60,2%</a:t>
                      </a:r>
                      <a:endParaRPr lang="de-DE" sz="1200" dirty="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0">
                <a:tc>
                  <a:txBody>
                    <a:bodyPr/>
                    <a:lstStyle/>
                    <a:p>
                      <a:pPr>
                        <a:lnSpc>
                          <a:spcPct val="115000"/>
                        </a:lnSpc>
                        <a:spcAft>
                          <a:spcPts val="0"/>
                        </a:spcAft>
                      </a:pPr>
                      <a:r>
                        <a:rPr lang="de-DE" sz="1200" b="1">
                          <a:latin typeface="Cambria"/>
                          <a:ea typeface="Times New Roman"/>
                          <a:cs typeface="Times New Roman"/>
                        </a:rPr>
                        <a:t>Sonstiges</a:t>
                      </a:r>
                      <a:endParaRPr lang="de-DE" sz="1200">
                        <a:latin typeface="Calibri"/>
                        <a:ea typeface="Calibri"/>
                        <a:cs typeface="Times New Roman"/>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a:latin typeface="Calibri"/>
                          <a:ea typeface="Calibri"/>
                          <a:cs typeface="Times New Roman"/>
                        </a:rPr>
                        <a:t>346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1200" dirty="0">
                          <a:latin typeface="Calibri"/>
                          <a:ea typeface="Calibri"/>
                          <a:cs typeface="Times New Roman"/>
                        </a:rPr>
                        <a:t>6,9%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
        <p:nvSpPr>
          <p:cNvPr id="614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900" b="1" i="0" u="none" strike="noStrike" cap="none" normalizeH="0" baseline="0" smtClean="0">
                <a:ln>
                  <a:noFill/>
                </a:ln>
                <a:solidFill>
                  <a:srgbClr val="4F81BD"/>
                </a:solidFill>
                <a:effectLst/>
                <a:latin typeface="Calibri" pitchFamily="34" charset="0"/>
                <a:ea typeface="Calibri" pitchFamily="34" charset="0"/>
                <a:cs typeface="Times New Roman" pitchFamily="18" charset="0"/>
              </a:rPr>
              <a:t>Tabelle 17: Gründe für einen geplanten Auslandsaufenthalt</a:t>
            </a:r>
            <a:endParaRPr kumimoji="0" lang="de-DE"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330899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GU Studierendenbefragung 2012</a:t>
            </a:r>
            <a:endParaRPr lang="de-DE" sz="2800" dirty="0"/>
          </a:p>
        </p:txBody>
      </p:sp>
      <p:sp>
        <p:nvSpPr>
          <p:cNvPr id="3" name="Inhaltsplatzhalter 2"/>
          <p:cNvSpPr>
            <a:spLocks noGrp="1"/>
          </p:cNvSpPr>
          <p:nvPr>
            <p:ph idx="1"/>
          </p:nvPr>
        </p:nvSpPr>
        <p:spPr/>
        <p:txBody>
          <a:bodyPr/>
          <a:lstStyle/>
          <a:p>
            <a:r>
              <a:rPr lang="de-DE" sz="2400" dirty="0" smtClean="0"/>
              <a:t>Gründe gegen einen weiteren Auslandsaufenthalt</a:t>
            </a:r>
            <a:endParaRPr lang="de-DE" sz="2400" dirty="0"/>
          </a:p>
        </p:txBody>
      </p:sp>
      <p:graphicFrame>
        <p:nvGraphicFramePr>
          <p:cNvPr id="4" name="Tabelle 3"/>
          <p:cNvGraphicFramePr>
            <a:graphicFrameLocks noGrp="1"/>
          </p:cNvGraphicFramePr>
          <p:nvPr>
            <p:extLst>
              <p:ext uri="{D42A27DB-BD31-4B8C-83A1-F6EECF244321}">
                <p14:modId xmlns:p14="http://schemas.microsoft.com/office/powerpoint/2010/main" val="409280401"/>
              </p:ext>
            </p:extLst>
          </p:nvPr>
        </p:nvGraphicFramePr>
        <p:xfrm>
          <a:off x="1735616" y="1988840"/>
          <a:ext cx="5672768" cy="4571344"/>
        </p:xfrm>
        <a:graphic>
          <a:graphicData uri="http://schemas.openxmlformats.org/drawingml/2006/table">
            <a:tbl>
              <a:tblPr/>
              <a:tblGrid>
                <a:gridCol w="3029900"/>
                <a:gridCol w="995222"/>
                <a:gridCol w="1647646"/>
              </a:tblGrid>
              <a:tr h="0">
                <a:tc>
                  <a:txBody>
                    <a:bodyPr/>
                    <a:lstStyle/>
                    <a:p>
                      <a:pPr>
                        <a:lnSpc>
                          <a:spcPct val="115000"/>
                        </a:lnSpc>
                        <a:spcAft>
                          <a:spcPts val="0"/>
                        </a:spcAft>
                      </a:pPr>
                      <a:r>
                        <a:rPr lang="de-DE" sz="900" b="1" dirty="0">
                          <a:latin typeface="Cambria"/>
                          <a:ea typeface="Times New Roman"/>
                          <a:cs typeface="Times New Roman"/>
                        </a:rPr>
                        <a:t>Antwort</a:t>
                      </a:r>
                      <a:endParaRPr lang="de-DE" sz="1000" dirty="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b="1">
                          <a:latin typeface="Cambria"/>
                          <a:ea typeface="Times New Roman"/>
                          <a:cs typeface="Times New Roman"/>
                        </a:rPr>
                        <a:t>Anzahl</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b="1">
                          <a:latin typeface="Cambria"/>
                          <a:ea typeface="Times New Roman"/>
                          <a:cs typeface="Times New Roman"/>
                        </a:rPr>
                        <a:t>Prozent % </a:t>
                      </a:r>
                      <a:r>
                        <a:rPr lang="de-DE" sz="800">
                          <a:latin typeface="Cambria"/>
                          <a:ea typeface="Times New Roman"/>
                          <a:cs typeface="Times New Roman"/>
                        </a:rPr>
                        <a:t>bezogen auf alle Studierenden, die </a:t>
                      </a:r>
                      <a:r>
                        <a:rPr lang="de-DE" sz="800" b="1">
                          <a:latin typeface="Cambria"/>
                          <a:ea typeface="Times New Roman"/>
                          <a:cs typeface="Times New Roman"/>
                        </a:rPr>
                        <a:t>keinen</a:t>
                      </a:r>
                      <a:r>
                        <a:rPr lang="de-DE" sz="800">
                          <a:latin typeface="Cambria"/>
                          <a:ea typeface="Times New Roman"/>
                          <a:cs typeface="Times New Roman"/>
                        </a:rPr>
                        <a:t> weiteren Auslandsaufenthalt planen</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53732">
                <a:tc>
                  <a:txBody>
                    <a:bodyPr/>
                    <a:lstStyle/>
                    <a:p>
                      <a:pPr>
                        <a:lnSpc>
                          <a:spcPct val="115000"/>
                        </a:lnSpc>
                        <a:spcAft>
                          <a:spcPts val="0"/>
                        </a:spcAft>
                      </a:pPr>
                      <a:r>
                        <a:rPr lang="de-DE" sz="900" b="1">
                          <a:latin typeface="Cambria"/>
                          <a:ea typeface="Times New Roman"/>
                          <a:cs typeface="Times New Roman"/>
                        </a:rPr>
                        <a:t>Zeitliche Gründe</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1822</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52,4%</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60632">
                <a:tc>
                  <a:txBody>
                    <a:bodyPr/>
                    <a:lstStyle/>
                    <a:p>
                      <a:pPr>
                        <a:lnSpc>
                          <a:spcPct val="115000"/>
                        </a:lnSpc>
                        <a:spcAft>
                          <a:spcPts val="0"/>
                        </a:spcAft>
                      </a:pPr>
                      <a:r>
                        <a:rPr lang="de-DE" sz="900" b="1">
                          <a:latin typeface="Cambria"/>
                          <a:ea typeface="Times New Roman"/>
                          <a:cs typeface="Times New Roman"/>
                        </a:rPr>
                        <a:t>Fehlende finanzielle Möglichkeiten</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1756</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dirty="0">
                          <a:latin typeface="Calibri"/>
                          <a:ea typeface="Calibri"/>
                          <a:cs typeface="Times New Roman"/>
                        </a:rPr>
                        <a:t>50,5%</a:t>
                      </a:r>
                      <a:endParaRPr lang="de-DE" sz="1000" dirty="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1265">
                <a:tc>
                  <a:txBody>
                    <a:bodyPr/>
                    <a:lstStyle/>
                    <a:p>
                      <a:pPr>
                        <a:lnSpc>
                          <a:spcPct val="115000"/>
                        </a:lnSpc>
                        <a:spcAft>
                          <a:spcPts val="0"/>
                        </a:spcAft>
                      </a:pPr>
                      <a:r>
                        <a:rPr lang="de-DE" sz="900" b="1">
                          <a:latin typeface="Cambria"/>
                          <a:ea typeface="Times New Roman"/>
                          <a:cs typeface="Times New Roman"/>
                        </a:rPr>
                        <a:t>Fehlende Anerkennung meiner Leistungen (in Bezug auf CP)</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524</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15,1%</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60632">
                <a:tc>
                  <a:txBody>
                    <a:bodyPr/>
                    <a:lstStyle/>
                    <a:p>
                      <a:pPr>
                        <a:lnSpc>
                          <a:spcPct val="115000"/>
                        </a:lnSpc>
                        <a:spcAft>
                          <a:spcPts val="0"/>
                        </a:spcAft>
                      </a:pPr>
                      <a:r>
                        <a:rPr lang="de-DE" sz="900" b="1">
                          <a:latin typeface="Cambria"/>
                          <a:ea typeface="Times New Roman"/>
                          <a:cs typeface="Times New Roman"/>
                        </a:rPr>
                        <a:t>Geringer Nutzen für mein Studium</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1019</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29,3%</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1265">
                <a:tc>
                  <a:txBody>
                    <a:bodyPr/>
                    <a:lstStyle/>
                    <a:p>
                      <a:pPr>
                        <a:lnSpc>
                          <a:spcPct val="115000"/>
                        </a:lnSpc>
                        <a:spcAft>
                          <a:spcPts val="0"/>
                        </a:spcAft>
                      </a:pPr>
                      <a:r>
                        <a:rPr lang="de-DE" sz="900" b="1">
                          <a:latin typeface="Cambria"/>
                          <a:ea typeface="Times New Roman"/>
                          <a:cs typeface="Times New Roman"/>
                        </a:rPr>
                        <a:t>Geringere Attraktivität der universitären Austauschprogramme</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368</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10,6%</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21265">
                <a:tc>
                  <a:txBody>
                    <a:bodyPr/>
                    <a:lstStyle/>
                    <a:p>
                      <a:pPr>
                        <a:lnSpc>
                          <a:spcPct val="115000"/>
                        </a:lnSpc>
                        <a:spcAft>
                          <a:spcPts val="0"/>
                        </a:spcAft>
                      </a:pPr>
                      <a:r>
                        <a:rPr lang="de-DE" sz="900" b="1">
                          <a:latin typeface="Cambria"/>
                          <a:ea typeface="Times New Roman"/>
                          <a:cs typeface="Times New Roman"/>
                        </a:rPr>
                        <a:t>Abschreckende Organisation eines Auslandsaufenthaltes</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659</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19,0%</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1265">
                <a:tc>
                  <a:txBody>
                    <a:bodyPr/>
                    <a:lstStyle/>
                    <a:p>
                      <a:pPr>
                        <a:lnSpc>
                          <a:spcPct val="115000"/>
                        </a:lnSpc>
                        <a:spcAft>
                          <a:spcPts val="0"/>
                        </a:spcAft>
                      </a:pPr>
                      <a:r>
                        <a:rPr lang="de-DE" sz="900" b="1">
                          <a:latin typeface="Cambria"/>
                          <a:ea typeface="Times New Roman"/>
                          <a:cs typeface="Times New Roman"/>
                        </a:rPr>
                        <a:t>Keine ausreichende Unterstützung durch die Universität</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531</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15,3%</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60632">
                <a:tc>
                  <a:txBody>
                    <a:bodyPr/>
                    <a:lstStyle/>
                    <a:p>
                      <a:pPr>
                        <a:lnSpc>
                          <a:spcPct val="115000"/>
                        </a:lnSpc>
                        <a:spcAft>
                          <a:spcPts val="0"/>
                        </a:spcAft>
                      </a:pPr>
                      <a:r>
                        <a:rPr lang="de-DE" sz="900" b="1">
                          <a:latin typeface="Cambria"/>
                          <a:ea typeface="Times New Roman"/>
                          <a:cs typeface="Times New Roman"/>
                        </a:rPr>
                        <a:t>Fehlende notwendige Sprachkenntnisse</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363</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10,4%</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60632">
                <a:tc>
                  <a:txBody>
                    <a:bodyPr/>
                    <a:lstStyle/>
                    <a:p>
                      <a:pPr>
                        <a:lnSpc>
                          <a:spcPct val="115000"/>
                        </a:lnSpc>
                        <a:spcAft>
                          <a:spcPts val="0"/>
                        </a:spcAft>
                      </a:pPr>
                      <a:r>
                        <a:rPr lang="de-DE" sz="900" b="1">
                          <a:latin typeface="Cambria"/>
                          <a:ea typeface="Times New Roman"/>
                          <a:cs typeface="Times New Roman"/>
                        </a:rPr>
                        <a:t>Familiäre Gründe</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904</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26,0%</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60632">
                <a:tc>
                  <a:txBody>
                    <a:bodyPr/>
                    <a:lstStyle/>
                    <a:p>
                      <a:pPr>
                        <a:lnSpc>
                          <a:spcPct val="115000"/>
                        </a:lnSpc>
                        <a:spcAft>
                          <a:spcPts val="0"/>
                        </a:spcAft>
                      </a:pPr>
                      <a:r>
                        <a:rPr lang="de-DE" sz="900" b="1">
                          <a:latin typeface="Cambria"/>
                          <a:ea typeface="Times New Roman"/>
                          <a:cs typeface="Times New Roman"/>
                        </a:rPr>
                        <a:t>Kein Interesse</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716</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20,6%</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449771">
                <a:tc>
                  <a:txBody>
                    <a:bodyPr/>
                    <a:lstStyle/>
                    <a:p>
                      <a:pPr>
                        <a:lnSpc>
                          <a:spcPct val="115000"/>
                        </a:lnSpc>
                        <a:spcAft>
                          <a:spcPts val="0"/>
                        </a:spcAft>
                      </a:pPr>
                      <a:r>
                        <a:rPr lang="de-DE" sz="900">
                          <a:latin typeface="Cambria"/>
                          <a:ea typeface="Times New Roman"/>
                          <a:cs typeface="Times New Roman"/>
                        </a:rPr>
                        <a:t>	Bereits einen Auslandsaufenthalt 	absolviert</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66</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9,2% </a:t>
                      </a:r>
                      <a:r>
                        <a:rPr lang="de-DE" sz="800">
                          <a:latin typeface="Calibri"/>
                          <a:ea typeface="Calibri"/>
                          <a:cs typeface="Times New Roman"/>
                        </a:rPr>
                        <a:t>bezogen auf die Studierenden, keinen „kein Interesse“ angegeben haben</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449771">
                <a:tc>
                  <a:txBody>
                    <a:bodyPr/>
                    <a:lstStyle/>
                    <a:p>
                      <a:pPr>
                        <a:lnSpc>
                          <a:spcPct val="115000"/>
                        </a:lnSpc>
                        <a:spcAft>
                          <a:spcPts val="0"/>
                        </a:spcAft>
                      </a:pPr>
                      <a:r>
                        <a:rPr lang="de-DE" sz="900">
                          <a:latin typeface="Cambria"/>
                          <a:ea typeface="Times New Roman"/>
                          <a:cs typeface="Times New Roman"/>
                        </a:rPr>
                        <a:t>	Keinen Auslandsaufenthalt absolviert</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643</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highlight>
                            <a:srgbClr val="FFFF00"/>
                          </a:highlight>
                          <a:latin typeface="Calibri"/>
                          <a:ea typeface="Calibri"/>
                          <a:cs typeface="Times New Roman"/>
                        </a:rPr>
                        <a:t>89,8%</a:t>
                      </a:r>
                      <a:r>
                        <a:rPr lang="de-DE" sz="900">
                          <a:latin typeface="Calibri"/>
                          <a:ea typeface="Calibri"/>
                          <a:cs typeface="Times New Roman"/>
                        </a:rPr>
                        <a:t> </a:t>
                      </a:r>
                      <a:r>
                        <a:rPr lang="de-DE" sz="800">
                          <a:latin typeface="Calibri"/>
                          <a:ea typeface="Calibri"/>
                          <a:cs typeface="Times New Roman"/>
                        </a:rPr>
                        <a:t>bezogen auf die Studierenden, keinen „kein Interesse“ angegeben haben</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60632">
                <a:tc>
                  <a:txBody>
                    <a:bodyPr/>
                    <a:lstStyle/>
                    <a:p>
                      <a:pPr>
                        <a:lnSpc>
                          <a:spcPct val="115000"/>
                        </a:lnSpc>
                        <a:spcAft>
                          <a:spcPts val="0"/>
                        </a:spcAft>
                      </a:pPr>
                      <a:r>
                        <a:rPr lang="de-DE" sz="900">
                          <a:latin typeface="Cambria"/>
                          <a:ea typeface="Times New Roman"/>
                          <a:cs typeface="Times New Roman"/>
                        </a:rPr>
                        <a:t>	Fehlend</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7</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nSpc>
                          <a:spcPct val="115000"/>
                        </a:lnSpc>
                        <a:spcAft>
                          <a:spcPts val="0"/>
                        </a:spcAft>
                      </a:pPr>
                      <a:r>
                        <a:rPr lang="de-DE" sz="900">
                          <a:latin typeface="Calibri"/>
                          <a:ea typeface="Calibri"/>
                          <a:cs typeface="Times New Roman"/>
                        </a:rPr>
                        <a:t>1,0%</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705146">
                <a:tc>
                  <a:txBody>
                    <a:bodyPr/>
                    <a:lstStyle/>
                    <a:p>
                      <a:pPr>
                        <a:lnSpc>
                          <a:spcPct val="115000"/>
                        </a:lnSpc>
                        <a:spcAft>
                          <a:spcPts val="0"/>
                        </a:spcAft>
                      </a:pPr>
                      <a:r>
                        <a:rPr lang="de-DE" sz="900" b="1">
                          <a:latin typeface="Cambria"/>
                          <a:ea typeface="Times New Roman"/>
                          <a:cs typeface="Times New Roman"/>
                        </a:rPr>
                        <a:t>Sonstiges</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a:latin typeface="Calibri"/>
                          <a:ea typeface="Calibri"/>
                          <a:cs typeface="Times New Roman"/>
                        </a:rPr>
                        <a:t>279</a:t>
                      </a:r>
                      <a:endParaRPr lang="de-DE" sz="100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de-DE" sz="900" dirty="0">
                          <a:latin typeface="Calibri"/>
                          <a:ea typeface="Calibri"/>
                          <a:cs typeface="Times New Roman"/>
                        </a:rPr>
                        <a:t>8,0%</a:t>
                      </a:r>
                      <a:endParaRPr lang="de-DE" sz="1000" dirty="0">
                        <a:latin typeface="Calibri"/>
                        <a:ea typeface="Calibri"/>
                        <a:cs typeface="Times New Roman"/>
                      </a:endParaRPr>
                    </a:p>
                  </a:txBody>
                  <a:tcPr marL="62856" marR="6285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51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900" b="1" i="0" u="none" strike="noStrike" cap="none" normalizeH="0" baseline="0" smtClean="0">
                <a:ln>
                  <a:noFill/>
                </a:ln>
                <a:solidFill>
                  <a:srgbClr val="4F81BD"/>
                </a:solidFill>
                <a:effectLst/>
                <a:latin typeface="Calibri" pitchFamily="34" charset="0"/>
                <a:ea typeface="Calibri" pitchFamily="34" charset="0"/>
                <a:cs typeface="Times New Roman" pitchFamily="18" charset="0"/>
              </a:rPr>
              <a:t>Tabelle 19: Gründe gegen einen weiteren Auslandsaufenthalt (n=3475)</a:t>
            </a:r>
            <a:endParaRPr kumimoji="0" lang="de-DE"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71000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GU Studierendenbefragung </a:t>
            </a:r>
            <a:r>
              <a:rPr lang="de-DE" sz="2800" dirty="0" smtClean="0"/>
              <a:t>2012</a:t>
            </a:r>
            <a:endParaRPr lang="de-DE" sz="2800" dirty="0"/>
          </a:p>
        </p:txBody>
      </p:sp>
      <p:sp>
        <p:nvSpPr>
          <p:cNvPr id="3" name="Inhaltsplatzhalter 2"/>
          <p:cNvSpPr>
            <a:spLocks noGrp="1"/>
          </p:cNvSpPr>
          <p:nvPr>
            <p:ph idx="1"/>
          </p:nvPr>
        </p:nvSpPr>
        <p:spPr>
          <a:xfrm>
            <a:off x="430213" y="1412776"/>
            <a:ext cx="8280400" cy="4679950"/>
          </a:xfrm>
        </p:spPr>
        <p:txBody>
          <a:bodyPr/>
          <a:lstStyle/>
          <a:p>
            <a:r>
              <a:rPr lang="de-DE" sz="2400" dirty="0" smtClean="0"/>
              <a:t>Welche Rückschlüsse ziehe ich aus Begründung „Erweiterung meiner Fremdsprachenkenntnisse“ </a:t>
            </a:r>
          </a:p>
          <a:p>
            <a:r>
              <a:rPr lang="de-DE" sz="2400" dirty="0" smtClean="0"/>
              <a:t>Welche Schritte/Maßnahmen wären sinnvoll?</a:t>
            </a:r>
          </a:p>
          <a:p>
            <a:endParaRPr lang="de-DE" sz="2400" dirty="0"/>
          </a:p>
          <a:p>
            <a:r>
              <a:rPr lang="de-DE" sz="2400" i="1" dirty="0" smtClean="0"/>
              <a:t>Fachliche </a:t>
            </a:r>
            <a:r>
              <a:rPr lang="de-DE" sz="2400" i="1" dirty="0" smtClean="0"/>
              <a:t>Anerkennung tritt </a:t>
            </a:r>
            <a:r>
              <a:rPr lang="de-DE" sz="2400" i="1" dirty="0" smtClean="0"/>
              <a:t>hinter </a:t>
            </a:r>
            <a:r>
              <a:rPr lang="de-DE" sz="2400" i="1" dirty="0" smtClean="0"/>
              <a:t>Fremdsprachen-erwerb zurück </a:t>
            </a:r>
            <a:r>
              <a:rPr lang="de-DE" sz="2400" i="1" dirty="0" smtClean="0"/>
              <a:t>(?) </a:t>
            </a:r>
          </a:p>
          <a:p>
            <a:r>
              <a:rPr lang="de-DE" sz="2400" i="1" dirty="0" smtClean="0"/>
              <a:t>Diskussion mit Fachbereichen, damit in den Curricula verstärkt Wahlmöglichkeiten verankert werden, die den Fremdsprachenerwerb im Ausland anerkennen</a:t>
            </a:r>
          </a:p>
          <a:p>
            <a:r>
              <a:rPr lang="de-DE" sz="2400" i="1" dirty="0" smtClean="0"/>
              <a:t>Sprachenzentrum an GU aktivieren zu vermehrtem und differenzierterem Sprachangebot</a:t>
            </a:r>
          </a:p>
          <a:p>
            <a:endParaRPr lang="de-DE" sz="2400" dirty="0"/>
          </a:p>
        </p:txBody>
      </p:sp>
    </p:spTree>
    <p:extLst>
      <p:ext uri="{BB962C8B-B14F-4D97-AF65-F5344CB8AC3E}">
        <p14:creationId xmlns:p14="http://schemas.microsoft.com/office/powerpoint/2010/main" val="1242351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GU Studierendenbefragung 2012</a:t>
            </a:r>
          </a:p>
        </p:txBody>
      </p:sp>
      <p:sp>
        <p:nvSpPr>
          <p:cNvPr id="3" name="Inhaltsplatzhalter 2"/>
          <p:cNvSpPr>
            <a:spLocks noGrp="1"/>
          </p:cNvSpPr>
          <p:nvPr>
            <p:ph idx="1"/>
          </p:nvPr>
        </p:nvSpPr>
        <p:spPr/>
        <p:txBody>
          <a:bodyPr/>
          <a:lstStyle/>
          <a:p>
            <a:r>
              <a:rPr lang="de-DE" sz="2400" dirty="0" smtClean="0"/>
              <a:t>„Gründe gegen einen weiteren Auslandsaufenthalt“</a:t>
            </a:r>
          </a:p>
          <a:p>
            <a:r>
              <a:rPr lang="de-DE" sz="2400" i="1" dirty="0" smtClean="0"/>
              <a:t>Zeitliche Gründe =&gt; Vorschlag: integrierte/obligatorische Auslandssemester (Minimum: Mobilitätsfenster) einbauen</a:t>
            </a:r>
          </a:p>
          <a:p>
            <a:r>
              <a:rPr lang="de-DE" sz="2400" i="1" dirty="0" smtClean="0"/>
              <a:t>Fehlende </a:t>
            </a:r>
            <a:r>
              <a:rPr lang="de-DE" sz="2400" i="1" dirty="0"/>
              <a:t>f</a:t>
            </a:r>
            <a:r>
              <a:rPr lang="de-DE" sz="2400" i="1" dirty="0" smtClean="0"/>
              <a:t>inanzielle Möglichkeiten =&gt; Vorschlag: zusätzliches Stipendienprogramm zu PROMOS in der Hochschule auflegen (Woraus bezahlen?)</a:t>
            </a:r>
          </a:p>
          <a:p>
            <a:r>
              <a:rPr lang="de-DE" sz="2400" i="1" dirty="0" smtClean="0"/>
              <a:t>Geringer Nutzen für mein Studium: =&gt; Vorschlag: Diskussion mit Lehr- und Studienreferentin </a:t>
            </a:r>
            <a:r>
              <a:rPr lang="de-DE" sz="2400" i="1" dirty="0"/>
              <a:t> </a:t>
            </a:r>
            <a:r>
              <a:rPr lang="de-DE" sz="2400" i="1" dirty="0" smtClean="0"/>
              <a:t>und </a:t>
            </a:r>
            <a:r>
              <a:rPr lang="de-DE" sz="2400" i="1" dirty="0" smtClean="0"/>
              <a:t>Fachbereichen, </a:t>
            </a:r>
            <a:r>
              <a:rPr lang="de-DE" sz="2400" i="1" dirty="0" smtClean="0"/>
              <a:t>wie der Nutzen verbessert werden kann (wichtig: unterschiedliche Fachkultur beachten!)</a:t>
            </a:r>
            <a:endParaRPr lang="de-DE" sz="2400" i="1" dirty="0"/>
          </a:p>
          <a:p>
            <a:endParaRPr lang="de-DE" sz="2400" dirty="0"/>
          </a:p>
        </p:txBody>
      </p:sp>
    </p:spTree>
    <p:extLst>
      <p:ext uri="{BB962C8B-B14F-4D97-AF65-F5344CB8AC3E}">
        <p14:creationId xmlns:p14="http://schemas.microsoft.com/office/powerpoint/2010/main" val="2620602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1">
  <a:themeElements>
    <a:clrScheme name="Goethe Universität">
      <a:dk1>
        <a:srgbClr val="000000"/>
      </a:dk1>
      <a:lt1>
        <a:srgbClr val="FFFFFF"/>
      </a:lt1>
      <a:dk2>
        <a:srgbClr val="AF1D1D"/>
      </a:dk2>
      <a:lt2>
        <a:srgbClr val="ECA394"/>
      </a:lt2>
      <a:accent1>
        <a:srgbClr val="00498D"/>
      </a:accent1>
      <a:accent2>
        <a:srgbClr val="7FA4C4"/>
      </a:accent2>
      <a:accent3>
        <a:srgbClr val="608955"/>
      </a:accent3>
      <a:accent4>
        <a:srgbClr val="9BBB8F"/>
      </a:accent4>
      <a:accent5>
        <a:srgbClr val="F8994A"/>
      </a:accent5>
      <a:accent6>
        <a:srgbClr val="F9D349"/>
      </a:accent6>
      <a:hlink>
        <a:srgbClr val="608955"/>
      </a:hlink>
      <a:folHlink>
        <a:srgbClr val="9BBB8F"/>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2">
            <a:lumMod val="20000"/>
            <a:lumOff val="80000"/>
          </a:schemeClr>
        </a:solidFill>
        <a:ln w="9525" algn="ctr">
          <a:noFill/>
          <a:miter lim="800000"/>
          <a:headEnd/>
          <a:tailEnd/>
        </a:ln>
        <a:effectLst/>
      </a:spPr>
      <a:bodyPr anchor="ctr" anchorCtr="1"/>
      <a:lstStyle>
        <a:defPPr algn="ctr" eaLnBrk="0" hangingPunct="0">
          <a:defRPr sz="1600" b="1" smtClean="0">
            <a:solidFill>
              <a:schemeClr val="bg1"/>
            </a:solidFill>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lg" len="lg"/>
          <a:tailEnd type="none" w="lg" len="lg"/>
        </a:ln>
        <a:effectLst/>
      </a:spPr>
      <a:bodyPr vert="horz" wrap="none" lIns="91440" tIns="91440" rIns="91440" bIns="9144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oetheDesign1 1">
        <a:dk1>
          <a:srgbClr val="000000"/>
        </a:dk1>
        <a:lt1>
          <a:srgbClr val="FFFFFF"/>
        </a:lt1>
        <a:dk2>
          <a:srgbClr val="AF1D1D"/>
        </a:dk2>
        <a:lt2>
          <a:srgbClr val="ECA394"/>
        </a:lt2>
        <a:accent1>
          <a:srgbClr val="00498D"/>
        </a:accent1>
        <a:accent2>
          <a:srgbClr val="7FA4C4"/>
        </a:accent2>
        <a:accent3>
          <a:srgbClr val="FFFFFF"/>
        </a:accent3>
        <a:accent4>
          <a:srgbClr val="000000"/>
        </a:accent4>
        <a:accent5>
          <a:srgbClr val="AAB1C5"/>
        </a:accent5>
        <a:accent6>
          <a:srgbClr val="7294B1"/>
        </a:accent6>
        <a:hlink>
          <a:srgbClr val="608955"/>
        </a:hlink>
        <a:folHlink>
          <a:srgbClr val="9BBB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GoetheDesign1">
  <a:themeElements>
    <a:clrScheme name="Goethe Universität">
      <a:dk1>
        <a:srgbClr val="000000"/>
      </a:dk1>
      <a:lt1>
        <a:srgbClr val="FFFFFF"/>
      </a:lt1>
      <a:dk2>
        <a:srgbClr val="AF1D1D"/>
      </a:dk2>
      <a:lt2>
        <a:srgbClr val="ECA394"/>
      </a:lt2>
      <a:accent1>
        <a:srgbClr val="00498D"/>
      </a:accent1>
      <a:accent2>
        <a:srgbClr val="7FA4C4"/>
      </a:accent2>
      <a:accent3>
        <a:srgbClr val="608955"/>
      </a:accent3>
      <a:accent4>
        <a:srgbClr val="9BBB8F"/>
      </a:accent4>
      <a:accent5>
        <a:srgbClr val="F8994A"/>
      </a:accent5>
      <a:accent6>
        <a:srgbClr val="F9D349"/>
      </a:accent6>
      <a:hlink>
        <a:srgbClr val="608955"/>
      </a:hlink>
      <a:folHlink>
        <a:srgbClr val="9BBB8F"/>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9525" algn="ctr">
          <a:solidFill>
            <a:srgbClr val="00648C"/>
          </a:solidFill>
          <a:miter lim="800000"/>
          <a:headEnd/>
          <a:tailEnd/>
        </a:ln>
        <a:effectLst/>
      </a:spPr>
      <a:bodyPr anchor="ctr" anchorCtr="1"/>
      <a:lstStyle>
        <a:defPPr eaLnBrk="0" hangingPunct="0">
          <a:defRPr sz="1600" b="1" smtClean="0">
            <a:solidFill>
              <a:schemeClr val="bg1"/>
            </a:solidFill>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lg" len="lg"/>
          <a:tailEnd type="none" w="lg" len="lg"/>
        </a:ln>
        <a:effectLst/>
      </a:spPr>
      <a:bodyPr vert="horz" wrap="none" lIns="91440" tIns="91440" rIns="91440" bIns="9144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oetheDesign1 1">
        <a:dk1>
          <a:srgbClr val="000000"/>
        </a:dk1>
        <a:lt1>
          <a:srgbClr val="FFFFFF"/>
        </a:lt1>
        <a:dk2>
          <a:srgbClr val="AF1D1D"/>
        </a:dk2>
        <a:lt2>
          <a:srgbClr val="ECA394"/>
        </a:lt2>
        <a:accent1>
          <a:srgbClr val="00498D"/>
        </a:accent1>
        <a:accent2>
          <a:srgbClr val="7FA4C4"/>
        </a:accent2>
        <a:accent3>
          <a:srgbClr val="FFFFFF"/>
        </a:accent3>
        <a:accent4>
          <a:srgbClr val="000000"/>
        </a:accent4>
        <a:accent5>
          <a:srgbClr val="AAB1C5"/>
        </a:accent5>
        <a:accent6>
          <a:srgbClr val="7294B1"/>
        </a:accent6>
        <a:hlink>
          <a:srgbClr val="608955"/>
        </a:hlink>
        <a:folHlink>
          <a:srgbClr val="9BBB8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835</Words>
  <Application>Microsoft Office PowerPoint</Application>
  <PresentationFormat>Bildschirmpräsentation (4:3)</PresentationFormat>
  <Paragraphs>146</Paragraphs>
  <Slides>11</Slides>
  <Notes>2</Notes>
  <HiddenSlides>0</HiddenSlides>
  <MMClips>0</MMClips>
  <ScaleCrop>false</ScaleCrop>
  <HeadingPairs>
    <vt:vector size="4" baseType="variant">
      <vt:variant>
        <vt:lpstr>Design</vt:lpstr>
      </vt:variant>
      <vt:variant>
        <vt:i4>3</vt:i4>
      </vt:variant>
      <vt:variant>
        <vt:lpstr>Folientitel</vt:lpstr>
      </vt:variant>
      <vt:variant>
        <vt:i4>11</vt:i4>
      </vt:variant>
    </vt:vector>
  </HeadingPairs>
  <TitlesOfParts>
    <vt:vector size="14" baseType="lpstr">
      <vt:lpstr>Design1</vt:lpstr>
      <vt:lpstr>Benutzerdefiniertes Design</vt:lpstr>
      <vt:lpstr>GoetheDesign1</vt:lpstr>
      <vt:lpstr>  Wie macht man Studierende mobil? Von Zahlensteigerungen und Kennzahlen</vt:lpstr>
      <vt:lpstr>Mobilität-Kennzahlen-Zahlensteigerungen</vt:lpstr>
      <vt:lpstr>Goethe-Universität Studierendenbefragung 2012</vt:lpstr>
      <vt:lpstr>GU Studierendenbefragung 2012 Fragenkomplexe</vt:lpstr>
      <vt:lpstr>GU Studierendenbefragung 2012 - Ausland</vt:lpstr>
      <vt:lpstr>GU Studierendenbefragung 2012</vt:lpstr>
      <vt:lpstr>GU Studierendenbefragung 2012</vt:lpstr>
      <vt:lpstr>GU Studierendenbefragung 2012</vt:lpstr>
      <vt:lpstr>GU Studierendenbefragung 2012</vt:lpstr>
      <vt:lpstr>GU Studierendenbefragung 2012</vt:lpstr>
      <vt:lpstr>Diskussion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Udi</dc:creator>
  <cp:lastModifiedBy>Martin</cp:lastModifiedBy>
  <cp:revision>518</cp:revision>
  <cp:lastPrinted>1601-01-01T00:00:00Z</cp:lastPrinted>
  <dcterms:created xsi:type="dcterms:W3CDTF">2002-07-04T20:33:44Z</dcterms:created>
  <dcterms:modified xsi:type="dcterms:W3CDTF">2013-01-31T09:39:49Z</dcterms:modified>
</cp:coreProperties>
</file>