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9"/>
  </p:notesMasterIdLst>
  <p:handoutMasterIdLst>
    <p:handoutMasterId r:id="rId10"/>
  </p:handoutMasterIdLst>
  <p:sldIdLst>
    <p:sldId id="263" r:id="rId2"/>
    <p:sldId id="262" r:id="rId3"/>
    <p:sldId id="261" r:id="rId4"/>
    <p:sldId id="257" r:id="rId5"/>
    <p:sldId id="258" r:id="rId6"/>
    <p:sldId id="259" r:id="rId7"/>
    <p:sldId id="264" r:id="rId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CD6E0"/>
    <a:srgbClr val="FFCC00"/>
    <a:srgbClr val="8C0000"/>
    <a:srgbClr val="626000"/>
    <a:srgbClr val="FF9933"/>
    <a:srgbClr val="80808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4710" autoAdjust="0"/>
  </p:normalViewPr>
  <p:slideViewPr>
    <p:cSldViewPr snapToGrid="0" showGuides="1">
      <p:cViewPr varScale="1">
        <p:scale>
          <a:sx n="100" d="100"/>
          <a:sy n="100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-2172" y="-12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4"/>
  <c:chart>
    <c:autoTitleDeleted val="1"/>
    <c:plotArea>
      <c:layout/>
      <c:lineChart>
        <c:grouping val="standard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marker>
            <c:symbol val="none"/>
          </c:marker>
          <c:cat>
            <c:numRef>
              <c:f>Tabelle1!$A$2:$A$17</c:f>
              <c:numCache>
                <c:formatCode>General</c:formatCode>
                <c:ptCount val="16"/>
                <c:pt idx="0">
                  <c:v>1976</c:v>
                </c:pt>
                <c:pt idx="1">
                  <c:v>1981</c:v>
                </c:pt>
                <c:pt idx="2">
                  <c:v>1986</c:v>
                </c:pt>
                <c:pt idx="3">
                  <c:v>1991</c:v>
                </c:pt>
                <c:pt idx="4">
                  <c:v>1997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Tabelle1!$B$2:$B$17</c:f>
              <c:numCache>
                <c:formatCode>General</c:formatCode>
                <c:ptCount val="16"/>
                <c:pt idx="0">
                  <c:v>66</c:v>
                </c:pt>
                <c:pt idx="1">
                  <c:v>317</c:v>
                </c:pt>
                <c:pt idx="2" formatCode="#,##0">
                  <c:v>1117</c:v>
                </c:pt>
                <c:pt idx="3" formatCode="#,##0">
                  <c:v>4230</c:v>
                </c:pt>
                <c:pt idx="4" formatCode="#,##0">
                  <c:v>4980</c:v>
                </c:pt>
                <c:pt idx="5" formatCode="#,##0">
                  <c:v>6256</c:v>
                </c:pt>
                <c:pt idx="6" formatCode="#,##0">
                  <c:v>9109</c:v>
                </c:pt>
                <c:pt idx="7" formatCode="#,##0">
                  <c:v>13523</c:v>
                </c:pt>
                <c:pt idx="8" formatCode="#,##0">
                  <c:v>19374</c:v>
                </c:pt>
                <c:pt idx="9" formatCode="#,##0">
                  <c:v>24095</c:v>
                </c:pt>
                <c:pt idx="10" formatCode="#,##0">
                  <c:v>25987</c:v>
                </c:pt>
                <c:pt idx="11" formatCode="#,##0">
                  <c:v>26061</c:v>
                </c:pt>
                <c:pt idx="12" formatCode="#,##0">
                  <c:v>25651</c:v>
                </c:pt>
                <c:pt idx="13" formatCode="#,##0">
                  <c:v>23983</c:v>
                </c:pt>
                <c:pt idx="14" formatCode="#,##0">
                  <c:v>23140</c:v>
                </c:pt>
                <c:pt idx="15" formatCode="#,##0">
                  <c:v>22779</c:v>
                </c:pt>
              </c:numCache>
            </c:numRef>
          </c:val>
        </c:ser>
        <c:upDownBars>
          <c:gapWidth val="150"/>
          <c:upBars/>
          <c:downBars/>
        </c:upDownBars>
        <c:marker val="1"/>
        <c:axId val="98616064"/>
        <c:axId val="98617984"/>
      </c:lineChart>
      <c:catAx>
        <c:axId val="98616064"/>
        <c:scaling>
          <c:orientation val="minMax"/>
        </c:scaling>
        <c:axPos val="b"/>
        <c:numFmt formatCode="General" sourceLinked="1"/>
        <c:tickLblPos val="nextTo"/>
        <c:crossAx val="98617984"/>
        <c:crosses val="autoZero"/>
        <c:auto val="1"/>
        <c:lblAlgn val="ctr"/>
        <c:lblOffset val="100"/>
      </c:catAx>
      <c:valAx>
        <c:axId val="98617984"/>
        <c:scaling>
          <c:orientation val="minMax"/>
        </c:scaling>
        <c:axPos val="l"/>
        <c:majorGridlines/>
        <c:numFmt formatCode="General" sourceLinked="1"/>
        <c:tickLblPos val="nextTo"/>
        <c:crossAx val="986160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plotArea>
      <c:layout/>
      <c:lineChart>
        <c:grouping val="standard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ln>
              <a:solidFill>
                <a:srgbClr val="99CC00"/>
              </a:solidFill>
            </a:ln>
          </c:spPr>
          <c:marker>
            <c:symbol val="none"/>
          </c:marker>
          <c:cat>
            <c:numRef>
              <c:f>Tabelle1!$A$2:$A$13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108</c:v>
                </c:pt>
                <c:pt idx="1">
                  <c:v>123</c:v>
                </c:pt>
                <c:pt idx="2">
                  <c:v>171</c:v>
                </c:pt>
                <c:pt idx="3">
                  <c:v>190</c:v>
                </c:pt>
                <c:pt idx="4">
                  <c:v>210</c:v>
                </c:pt>
                <c:pt idx="5">
                  <c:v>214</c:v>
                </c:pt>
                <c:pt idx="6">
                  <c:v>249</c:v>
                </c:pt>
                <c:pt idx="7">
                  <c:v>232</c:v>
                </c:pt>
                <c:pt idx="8">
                  <c:v>239</c:v>
                </c:pt>
                <c:pt idx="9">
                  <c:v>266</c:v>
                </c:pt>
                <c:pt idx="10">
                  <c:v>330</c:v>
                </c:pt>
                <c:pt idx="11">
                  <c:v>389</c:v>
                </c:pt>
              </c:numCache>
            </c:numRef>
          </c:val>
        </c:ser>
        <c:marker val="1"/>
        <c:axId val="103025280"/>
        <c:axId val="98800384"/>
      </c:lineChart>
      <c:catAx>
        <c:axId val="103025280"/>
        <c:scaling>
          <c:orientation val="minMax"/>
        </c:scaling>
        <c:axPos val="b"/>
        <c:numFmt formatCode="General" sourceLinked="1"/>
        <c:tickLblPos val="nextTo"/>
        <c:crossAx val="98800384"/>
        <c:crosses val="autoZero"/>
        <c:auto val="1"/>
        <c:lblAlgn val="ctr"/>
        <c:lblOffset val="100"/>
      </c:catAx>
      <c:valAx>
        <c:axId val="98800384"/>
        <c:scaling>
          <c:orientation val="minMax"/>
        </c:scaling>
        <c:axPos val="l"/>
        <c:majorGridlines/>
        <c:numFmt formatCode="General" sourceLinked="1"/>
        <c:tickLblPos val="nextTo"/>
        <c:crossAx val="1030252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B163F1-82E2-42BA-8278-55778F35D45D}" type="doc">
      <dgm:prSet loTypeId="urn:microsoft.com/office/officeart/2005/8/layout/hProcess11" loCatId="process" qsTypeId="urn:microsoft.com/office/officeart/2005/8/quickstyle/3d7" qsCatId="3D" csTypeId="urn:microsoft.com/office/officeart/2005/8/colors/accent0_3" csCatId="mainScheme" phldr="1"/>
      <dgm:spPr/>
    </dgm:pt>
    <dgm:pt modelId="{C22167DB-86CB-4A58-A84B-AE34BA8A2124}">
      <dgm:prSet phldrT="[Text]"/>
      <dgm:spPr/>
      <dgm:t>
        <a:bodyPr/>
        <a:lstStyle/>
        <a:p>
          <a:r>
            <a:rPr lang="de-DE" dirty="0" smtClean="0"/>
            <a:t>1980- </a:t>
          </a:r>
          <a:r>
            <a:rPr lang="de-DE" dirty="0" err="1" smtClean="0"/>
            <a:t>Receiving</a:t>
          </a:r>
          <a:endParaRPr lang="de-DE" dirty="0"/>
        </a:p>
      </dgm:t>
    </dgm:pt>
    <dgm:pt modelId="{98BE639C-75E8-4634-BFF3-CDD08A58FAC9}" type="parTrans" cxnId="{41016B0A-278B-4D3F-97ED-1950E2DBF30A}">
      <dgm:prSet/>
      <dgm:spPr/>
      <dgm:t>
        <a:bodyPr/>
        <a:lstStyle/>
        <a:p>
          <a:endParaRPr lang="de-DE"/>
        </a:p>
      </dgm:t>
    </dgm:pt>
    <dgm:pt modelId="{88813D6A-57BE-411B-927F-A53A91AA65DF}" type="sibTrans" cxnId="{41016B0A-278B-4D3F-97ED-1950E2DBF30A}">
      <dgm:prSet/>
      <dgm:spPr/>
      <dgm:t>
        <a:bodyPr/>
        <a:lstStyle/>
        <a:p>
          <a:endParaRPr lang="de-DE"/>
        </a:p>
      </dgm:t>
    </dgm:pt>
    <dgm:pt modelId="{5DFB076C-D669-47BE-BA98-5CCB820BFDD9}">
      <dgm:prSet phldrT="[Text]"/>
      <dgm:spPr/>
      <dgm:t>
        <a:bodyPr/>
        <a:lstStyle/>
        <a:p>
          <a:r>
            <a:rPr lang="de-DE" dirty="0" smtClean="0"/>
            <a:t>1995- </a:t>
          </a:r>
          <a:r>
            <a:rPr lang="de-DE" dirty="0" err="1" smtClean="0"/>
            <a:t>Booming</a:t>
          </a:r>
          <a:endParaRPr lang="de-DE" dirty="0"/>
        </a:p>
      </dgm:t>
    </dgm:pt>
    <dgm:pt modelId="{022FF473-5BA7-407D-A4E1-E25DEB753622}" type="parTrans" cxnId="{F0E36E9B-B466-46F6-AEF2-9E0692287341}">
      <dgm:prSet/>
      <dgm:spPr/>
      <dgm:t>
        <a:bodyPr/>
        <a:lstStyle/>
        <a:p>
          <a:endParaRPr lang="de-DE"/>
        </a:p>
      </dgm:t>
    </dgm:pt>
    <dgm:pt modelId="{C9EF579D-F437-4D71-8FD6-9FC3FAD1BCB2}" type="sibTrans" cxnId="{F0E36E9B-B466-46F6-AEF2-9E0692287341}">
      <dgm:prSet/>
      <dgm:spPr/>
      <dgm:t>
        <a:bodyPr/>
        <a:lstStyle/>
        <a:p>
          <a:endParaRPr lang="de-DE"/>
        </a:p>
      </dgm:t>
    </dgm:pt>
    <dgm:pt modelId="{217189FC-3645-48F0-896B-3A0F79664BF4}">
      <dgm:prSet phldrT="[Text]"/>
      <dgm:spPr/>
      <dgm:t>
        <a:bodyPr/>
        <a:lstStyle/>
        <a:p>
          <a:r>
            <a:rPr lang="de-DE" dirty="0" smtClean="0"/>
            <a:t>2000- </a:t>
          </a:r>
          <a:r>
            <a:rPr lang="de-DE" dirty="0" err="1" smtClean="0"/>
            <a:t>Outgoing</a:t>
          </a:r>
          <a:endParaRPr lang="de-DE" dirty="0" smtClean="0"/>
        </a:p>
      </dgm:t>
    </dgm:pt>
    <dgm:pt modelId="{2E3D7076-9931-45C1-9726-88D23A675894}" type="parTrans" cxnId="{ECC4C314-83A7-440B-A80D-66EF1C96C41B}">
      <dgm:prSet/>
      <dgm:spPr/>
      <dgm:t>
        <a:bodyPr/>
        <a:lstStyle/>
        <a:p>
          <a:endParaRPr lang="de-DE"/>
        </a:p>
      </dgm:t>
    </dgm:pt>
    <dgm:pt modelId="{C10DF223-05E3-4DE1-BF15-41D3E782F909}" type="sibTrans" cxnId="{ECC4C314-83A7-440B-A80D-66EF1C96C41B}">
      <dgm:prSet/>
      <dgm:spPr/>
      <dgm:t>
        <a:bodyPr/>
        <a:lstStyle/>
        <a:p>
          <a:endParaRPr lang="de-DE"/>
        </a:p>
      </dgm:t>
    </dgm:pt>
    <dgm:pt modelId="{B43FD69F-F3F4-40B3-9E78-3EBD31CDE66D}">
      <dgm:prSet phldrT="[Text]"/>
      <dgm:spPr/>
      <dgm:t>
        <a:bodyPr/>
        <a:lstStyle/>
        <a:p>
          <a:r>
            <a:rPr lang="de-DE" dirty="0" smtClean="0"/>
            <a:t>2005- </a:t>
          </a:r>
          <a:r>
            <a:rPr lang="de-DE" dirty="0" err="1" smtClean="0"/>
            <a:t>Diversifying</a:t>
          </a:r>
          <a:endParaRPr lang="de-DE" dirty="0" smtClean="0"/>
        </a:p>
      </dgm:t>
    </dgm:pt>
    <dgm:pt modelId="{FEDB3EF9-6F2D-4087-BA01-FDCA32E7F0CA}" type="parTrans" cxnId="{0775B103-C78A-4EBF-9C6F-FC52E79FA60F}">
      <dgm:prSet/>
      <dgm:spPr/>
      <dgm:t>
        <a:bodyPr/>
        <a:lstStyle/>
        <a:p>
          <a:endParaRPr lang="de-DE"/>
        </a:p>
      </dgm:t>
    </dgm:pt>
    <dgm:pt modelId="{36847903-9E4A-451F-98B9-AD8E68283701}" type="sibTrans" cxnId="{0775B103-C78A-4EBF-9C6F-FC52E79FA60F}">
      <dgm:prSet/>
      <dgm:spPr/>
      <dgm:t>
        <a:bodyPr/>
        <a:lstStyle/>
        <a:p>
          <a:endParaRPr lang="de-DE"/>
        </a:p>
      </dgm:t>
    </dgm:pt>
    <dgm:pt modelId="{0F915493-363E-4F26-90E9-877E0EDC51F7}" type="pres">
      <dgm:prSet presAssocID="{E5B163F1-82E2-42BA-8278-55778F35D45D}" presName="Name0" presStyleCnt="0">
        <dgm:presLayoutVars>
          <dgm:dir/>
          <dgm:resizeHandles val="exact"/>
        </dgm:presLayoutVars>
      </dgm:prSet>
      <dgm:spPr/>
    </dgm:pt>
    <dgm:pt modelId="{FB1D9846-BF41-4440-86A7-516BA7DF1C05}" type="pres">
      <dgm:prSet presAssocID="{E5B163F1-82E2-42BA-8278-55778F35D45D}" presName="arrow" presStyleLbl="bgShp" presStyleIdx="0" presStyleCnt="1"/>
      <dgm:spPr/>
    </dgm:pt>
    <dgm:pt modelId="{568F42AE-A667-4EFC-A5C5-F48334C5A24B}" type="pres">
      <dgm:prSet presAssocID="{E5B163F1-82E2-42BA-8278-55778F35D45D}" presName="points" presStyleCnt="0"/>
      <dgm:spPr/>
    </dgm:pt>
    <dgm:pt modelId="{D2A11700-425D-4ABB-81B1-9C14CC60C4F4}" type="pres">
      <dgm:prSet presAssocID="{C22167DB-86CB-4A58-A84B-AE34BA8A2124}" presName="compositeA" presStyleCnt="0"/>
      <dgm:spPr/>
    </dgm:pt>
    <dgm:pt modelId="{41F0923E-0ABD-416D-B3C4-0B0B387DB577}" type="pres">
      <dgm:prSet presAssocID="{C22167DB-86CB-4A58-A84B-AE34BA8A2124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155ABBF-5FF7-4EAD-BF38-FF007929A308}" type="pres">
      <dgm:prSet presAssocID="{C22167DB-86CB-4A58-A84B-AE34BA8A2124}" presName="circleA" presStyleLbl="node1" presStyleIdx="0" presStyleCnt="4"/>
      <dgm:spPr/>
    </dgm:pt>
    <dgm:pt modelId="{4204DF3C-583D-49CE-A87B-5D8C24E1330E}" type="pres">
      <dgm:prSet presAssocID="{C22167DB-86CB-4A58-A84B-AE34BA8A2124}" presName="spaceA" presStyleCnt="0"/>
      <dgm:spPr/>
    </dgm:pt>
    <dgm:pt modelId="{EB683254-0A1A-45EC-B54F-7F91EE1B761E}" type="pres">
      <dgm:prSet presAssocID="{88813D6A-57BE-411B-927F-A53A91AA65DF}" presName="space" presStyleCnt="0"/>
      <dgm:spPr/>
    </dgm:pt>
    <dgm:pt modelId="{D7DAB65C-D055-418F-9B71-F19D5EF4CB64}" type="pres">
      <dgm:prSet presAssocID="{5DFB076C-D669-47BE-BA98-5CCB820BFDD9}" presName="compositeB" presStyleCnt="0"/>
      <dgm:spPr/>
    </dgm:pt>
    <dgm:pt modelId="{3D77EF7E-C876-4C9C-BCFB-75E6495BBD3A}" type="pres">
      <dgm:prSet presAssocID="{5DFB076C-D669-47BE-BA98-5CCB820BFDD9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4B194B0-43B5-41EF-BC16-A722B851F631}" type="pres">
      <dgm:prSet presAssocID="{5DFB076C-D669-47BE-BA98-5CCB820BFDD9}" presName="circleB" presStyleLbl="node1" presStyleIdx="1" presStyleCnt="4"/>
      <dgm:spPr/>
    </dgm:pt>
    <dgm:pt modelId="{88A8B631-128B-46B3-B5D3-6B2A251580C6}" type="pres">
      <dgm:prSet presAssocID="{5DFB076C-D669-47BE-BA98-5CCB820BFDD9}" presName="spaceB" presStyleCnt="0"/>
      <dgm:spPr/>
    </dgm:pt>
    <dgm:pt modelId="{5168773F-E383-4436-B64B-882E9B95DFB3}" type="pres">
      <dgm:prSet presAssocID="{C9EF579D-F437-4D71-8FD6-9FC3FAD1BCB2}" presName="space" presStyleCnt="0"/>
      <dgm:spPr/>
    </dgm:pt>
    <dgm:pt modelId="{230C6AB8-ACB2-45BF-B0C6-6C1AFE0C1E3F}" type="pres">
      <dgm:prSet presAssocID="{217189FC-3645-48F0-896B-3A0F79664BF4}" presName="compositeA" presStyleCnt="0"/>
      <dgm:spPr/>
    </dgm:pt>
    <dgm:pt modelId="{A4C52860-37CC-41BF-A2F1-9B9ACB055BAE}" type="pres">
      <dgm:prSet presAssocID="{217189FC-3645-48F0-896B-3A0F79664BF4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7A1272F-C753-455F-89BF-FF2732F780C6}" type="pres">
      <dgm:prSet presAssocID="{217189FC-3645-48F0-896B-3A0F79664BF4}" presName="circleA" presStyleLbl="node1" presStyleIdx="2" presStyleCnt="4"/>
      <dgm:spPr/>
    </dgm:pt>
    <dgm:pt modelId="{7FC35685-48B3-40BB-84D9-3FBEEB668056}" type="pres">
      <dgm:prSet presAssocID="{217189FC-3645-48F0-896B-3A0F79664BF4}" presName="spaceA" presStyleCnt="0"/>
      <dgm:spPr/>
    </dgm:pt>
    <dgm:pt modelId="{FE0F3446-0A83-4D60-9ED5-3137D747FC50}" type="pres">
      <dgm:prSet presAssocID="{C10DF223-05E3-4DE1-BF15-41D3E782F909}" presName="space" presStyleCnt="0"/>
      <dgm:spPr/>
    </dgm:pt>
    <dgm:pt modelId="{7E585A6B-63B0-450F-B636-C215A47F127C}" type="pres">
      <dgm:prSet presAssocID="{B43FD69F-F3F4-40B3-9E78-3EBD31CDE66D}" presName="compositeB" presStyleCnt="0"/>
      <dgm:spPr/>
    </dgm:pt>
    <dgm:pt modelId="{24B0B43B-DAB9-44D1-AA62-45B9108A8A26}" type="pres">
      <dgm:prSet presAssocID="{B43FD69F-F3F4-40B3-9E78-3EBD31CDE66D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5E67B31-D272-456C-92C0-AE3B516FFD90}" type="pres">
      <dgm:prSet presAssocID="{B43FD69F-F3F4-40B3-9E78-3EBD31CDE66D}" presName="circleB" presStyleLbl="node1" presStyleIdx="3" presStyleCnt="4"/>
      <dgm:spPr/>
    </dgm:pt>
    <dgm:pt modelId="{3BA2F6C8-9A14-407C-B01B-A8070054AF6E}" type="pres">
      <dgm:prSet presAssocID="{B43FD69F-F3F4-40B3-9E78-3EBD31CDE66D}" presName="spaceB" presStyleCnt="0"/>
      <dgm:spPr/>
    </dgm:pt>
  </dgm:ptLst>
  <dgm:cxnLst>
    <dgm:cxn modelId="{41016B0A-278B-4D3F-97ED-1950E2DBF30A}" srcId="{E5B163F1-82E2-42BA-8278-55778F35D45D}" destId="{C22167DB-86CB-4A58-A84B-AE34BA8A2124}" srcOrd="0" destOrd="0" parTransId="{98BE639C-75E8-4634-BFF3-CDD08A58FAC9}" sibTransId="{88813D6A-57BE-411B-927F-A53A91AA65DF}"/>
    <dgm:cxn modelId="{ECC4C314-83A7-440B-A80D-66EF1C96C41B}" srcId="{E5B163F1-82E2-42BA-8278-55778F35D45D}" destId="{217189FC-3645-48F0-896B-3A0F79664BF4}" srcOrd="2" destOrd="0" parTransId="{2E3D7076-9931-45C1-9726-88D23A675894}" sibTransId="{C10DF223-05E3-4DE1-BF15-41D3E782F909}"/>
    <dgm:cxn modelId="{0775B103-C78A-4EBF-9C6F-FC52E79FA60F}" srcId="{E5B163F1-82E2-42BA-8278-55778F35D45D}" destId="{B43FD69F-F3F4-40B3-9E78-3EBD31CDE66D}" srcOrd="3" destOrd="0" parTransId="{FEDB3EF9-6F2D-4087-BA01-FDCA32E7F0CA}" sibTransId="{36847903-9E4A-451F-98B9-AD8E68283701}"/>
    <dgm:cxn modelId="{E0D45508-67A2-4601-8702-7F482D447E55}" type="presOf" srcId="{217189FC-3645-48F0-896B-3A0F79664BF4}" destId="{A4C52860-37CC-41BF-A2F1-9B9ACB055BAE}" srcOrd="0" destOrd="0" presId="urn:microsoft.com/office/officeart/2005/8/layout/hProcess11"/>
    <dgm:cxn modelId="{DC570ACA-4DF2-4EF5-B6EB-5464FD1B7FBC}" type="presOf" srcId="{5DFB076C-D669-47BE-BA98-5CCB820BFDD9}" destId="{3D77EF7E-C876-4C9C-BCFB-75E6495BBD3A}" srcOrd="0" destOrd="0" presId="urn:microsoft.com/office/officeart/2005/8/layout/hProcess11"/>
    <dgm:cxn modelId="{F769A63E-5AB2-4D0A-856B-72ECB829400C}" type="presOf" srcId="{B43FD69F-F3F4-40B3-9E78-3EBD31CDE66D}" destId="{24B0B43B-DAB9-44D1-AA62-45B9108A8A26}" srcOrd="0" destOrd="0" presId="urn:microsoft.com/office/officeart/2005/8/layout/hProcess11"/>
    <dgm:cxn modelId="{85D8F3BA-28AB-44D2-B11B-D92E74EE7D71}" type="presOf" srcId="{C22167DB-86CB-4A58-A84B-AE34BA8A2124}" destId="{41F0923E-0ABD-416D-B3C4-0B0B387DB577}" srcOrd="0" destOrd="0" presId="urn:microsoft.com/office/officeart/2005/8/layout/hProcess11"/>
    <dgm:cxn modelId="{D1DE2CCF-616B-490E-8A97-8A32DC342E1F}" type="presOf" srcId="{E5B163F1-82E2-42BA-8278-55778F35D45D}" destId="{0F915493-363E-4F26-90E9-877E0EDC51F7}" srcOrd="0" destOrd="0" presId="urn:microsoft.com/office/officeart/2005/8/layout/hProcess11"/>
    <dgm:cxn modelId="{F0E36E9B-B466-46F6-AEF2-9E0692287341}" srcId="{E5B163F1-82E2-42BA-8278-55778F35D45D}" destId="{5DFB076C-D669-47BE-BA98-5CCB820BFDD9}" srcOrd="1" destOrd="0" parTransId="{022FF473-5BA7-407D-A4E1-E25DEB753622}" sibTransId="{C9EF579D-F437-4D71-8FD6-9FC3FAD1BCB2}"/>
    <dgm:cxn modelId="{A2AB825F-2673-4240-90F5-BB03C851A715}" type="presParOf" srcId="{0F915493-363E-4F26-90E9-877E0EDC51F7}" destId="{FB1D9846-BF41-4440-86A7-516BA7DF1C05}" srcOrd="0" destOrd="0" presId="urn:microsoft.com/office/officeart/2005/8/layout/hProcess11"/>
    <dgm:cxn modelId="{A49BC6A1-1D8B-40FA-BC63-50AB932B82D9}" type="presParOf" srcId="{0F915493-363E-4F26-90E9-877E0EDC51F7}" destId="{568F42AE-A667-4EFC-A5C5-F48334C5A24B}" srcOrd="1" destOrd="0" presId="urn:microsoft.com/office/officeart/2005/8/layout/hProcess11"/>
    <dgm:cxn modelId="{4637C672-48ED-452A-B214-24391A6939EB}" type="presParOf" srcId="{568F42AE-A667-4EFC-A5C5-F48334C5A24B}" destId="{D2A11700-425D-4ABB-81B1-9C14CC60C4F4}" srcOrd="0" destOrd="0" presId="urn:microsoft.com/office/officeart/2005/8/layout/hProcess11"/>
    <dgm:cxn modelId="{93CFA8D0-723F-4EB6-AA0A-F3F033332233}" type="presParOf" srcId="{D2A11700-425D-4ABB-81B1-9C14CC60C4F4}" destId="{41F0923E-0ABD-416D-B3C4-0B0B387DB577}" srcOrd="0" destOrd="0" presId="urn:microsoft.com/office/officeart/2005/8/layout/hProcess11"/>
    <dgm:cxn modelId="{3C9FED8B-3AD6-428C-9102-0F712103C90E}" type="presParOf" srcId="{D2A11700-425D-4ABB-81B1-9C14CC60C4F4}" destId="{8155ABBF-5FF7-4EAD-BF38-FF007929A308}" srcOrd="1" destOrd="0" presId="urn:microsoft.com/office/officeart/2005/8/layout/hProcess11"/>
    <dgm:cxn modelId="{4114A147-2FFF-456F-9A6D-495EC85991C4}" type="presParOf" srcId="{D2A11700-425D-4ABB-81B1-9C14CC60C4F4}" destId="{4204DF3C-583D-49CE-A87B-5D8C24E1330E}" srcOrd="2" destOrd="0" presId="urn:microsoft.com/office/officeart/2005/8/layout/hProcess11"/>
    <dgm:cxn modelId="{3C35554F-3246-4D57-AE79-0EB02B15D767}" type="presParOf" srcId="{568F42AE-A667-4EFC-A5C5-F48334C5A24B}" destId="{EB683254-0A1A-45EC-B54F-7F91EE1B761E}" srcOrd="1" destOrd="0" presId="urn:microsoft.com/office/officeart/2005/8/layout/hProcess11"/>
    <dgm:cxn modelId="{782811DD-59FA-499D-BDAD-94570DB83EA7}" type="presParOf" srcId="{568F42AE-A667-4EFC-A5C5-F48334C5A24B}" destId="{D7DAB65C-D055-418F-9B71-F19D5EF4CB64}" srcOrd="2" destOrd="0" presId="urn:microsoft.com/office/officeart/2005/8/layout/hProcess11"/>
    <dgm:cxn modelId="{F2A829E6-A826-44F8-AA88-2C4C7B866DC1}" type="presParOf" srcId="{D7DAB65C-D055-418F-9B71-F19D5EF4CB64}" destId="{3D77EF7E-C876-4C9C-BCFB-75E6495BBD3A}" srcOrd="0" destOrd="0" presId="urn:microsoft.com/office/officeart/2005/8/layout/hProcess11"/>
    <dgm:cxn modelId="{A9B82931-332B-47DA-A4E2-08432737D028}" type="presParOf" srcId="{D7DAB65C-D055-418F-9B71-F19D5EF4CB64}" destId="{E4B194B0-43B5-41EF-BC16-A722B851F631}" srcOrd="1" destOrd="0" presId="urn:microsoft.com/office/officeart/2005/8/layout/hProcess11"/>
    <dgm:cxn modelId="{E70B8E91-410E-4ED0-BF70-3A856C5E6D23}" type="presParOf" srcId="{D7DAB65C-D055-418F-9B71-F19D5EF4CB64}" destId="{88A8B631-128B-46B3-B5D3-6B2A251580C6}" srcOrd="2" destOrd="0" presId="urn:microsoft.com/office/officeart/2005/8/layout/hProcess11"/>
    <dgm:cxn modelId="{76946766-3A26-4432-B985-21FA6877335F}" type="presParOf" srcId="{568F42AE-A667-4EFC-A5C5-F48334C5A24B}" destId="{5168773F-E383-4436-B64B-882E9B95DFB3}" srcOrd="3" destOrd="0" presId="urn:microsoft.com/office/officeart/2005/8/layout/hProcess11"/>
    <dgm:cxn modelId="{C3BAEB10-40C8-4D9C-9510-B50A9C1059AC}" type="presParOf" srcId="{568F42AE-A667-4EFC-A5C5-F48334C5A24B}" destId="{230C6AB8-ACB2-45BF-B0C6-6C1AFE0C1E3F}" srcOrd="4" destOrd="0" presId="urn:microsoft.com/office/officeart/2005/8/layout/hProcess11"/>
    <dgm:cxn modelId="{30A4B9B6-E5BB-4187-AC90-E8D1AE1E7109}" type="presParOf" srcId="{230C6AB8-ACB2-45BF-B0C6-6C1AFE0C1E3F}" destId="{A4C52860-37CC-41BF-A2F1-9B9ACB055BAE}" srcOrd="0" destOrd="0" presId="urn:microsoft.com/office/officeart/2005/8/layout/hProcess11"/>
    <dgm:cxn modelId="{8B322E01-8F06-43DB-BDFB-9997E0C521E9}" type="presParOf" srcId="{230C6AB8-ACB2-45BF-B0C6-6C1AFE0C1E3F}" destId="{57A1272F-C753-455F-89BF-FF2732F780C6}" srcOrd="1" destOrd="0" presId="urn:microsoft.com/office/officeart/2005/8/layout/hProcess11"/>
    <dgm:cxn modelId="{5A0871F0-62E6-452A-9908-216C8AAFF97F}" type="presParOf" srcId="{230C6AB8-ACB2-45BF-B0C6-6C1AFE0C1E3F}" destId="{7FC35685-48B3-40BB-84D9-3FBEEB668056}" srcOrd="2" destOrd="0" presId="urn:microsoft.com/office/officeart/2005/8/layout/hProcess11"/>
    <dgm:cxn modelId="{1C78F9CC-206B-4155-A840-AC4FCCED314D}" type="presParOf" srcId="{568F42AE-A667-4EFC-A5C5-F48334C5A24B}" destId="{FE0F3446-0A83-4D60-9ED5-3137D747FC50}" srcOrd="5" destOrd="0" presId="urn:microsoft.com/office/officeart/2005/8/layout/hProcess11"/>
    <dgm:cxn modelId="{1B89B9F6-3108-468E-9F7E-7E568A035225}" type="presParOf" srcId="{568F42AE-A667-4EFC-A5C5-F48334C5A24B}" destId="{7E585A6B-63B0-450F-B636-C215A47F127C}" srcOrd="6" destOrd="0" presId="urn:microsoft.com/office/officeart/2005/8/layout/hProcess11"/>
    <dgm:cxn modelId="{FAACE9D9-5563-456B-917C-2D38BD8F67A3}" type="presParOf" srcId="{7E585A6B-63B0-450F-B636-C215A47F127C}" destId="{24B0B43B-DAB9-44D1-AA62-45B9108A8A26}" srcOrd="0" destOrd="0" presId="urn:microsoft.com/office/officeart/2005/8/layout/hProcess11"/>
    <dgm:cxn modelId="{4162F95A-8657-4724-ACCC-74C8B83159F7}" type="presParOf" srcId="{7E585A6B-63B0-450F-B636-C215A47F127C}" destId="{65E67B31-D272-456C-92C0-AE3B516FFD90}" srcOrd="1" destOrd="0" presId="urn:microsoft.com/office/officeart/2005/8/layout/hProcess11"/>
    <dgm:cxn modelId="{2EFC7F43-FD09-4414-84DD-04766E40D4D5}" type="presParOf" srcId="{7E585A6B-63B0-450F-B636-C215A47F127C}" destId="{3BA2F6C8-9A14-407C-B01B-A8070054AF6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E20C25-F7AA-455B-9C31-4BFEF20794A7}" type="doc">
      <dgm:prSet loTypeId="urn:microsoft.com/office/officeart/2005/8/layout/vList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7C408464-236E-41DE-940A-6F4F19DBB64D}">
      <dgm:prSet/>
      <dgm:spPr/>
      <dgm:t>
        <a:bodyPr/>
        <a:lstStyle/>
        <a:p>
          <a:pPr rtl="0"/>
          <a:r>
            <a:rPr lang="de-DE" dirty="0" smtClean="0"/>
            <a:t>Peking University (1981, 1988 mit </a:t>
          </a:r>
          <a:r>
            <a:rPr lang="de-DE" dirty="0" err="1" smtClean="0"/>
            <a:t>PhD</a:t>
          </a:r>
          <a:r>
            <a:rPr lang="de-DE" dirty="0" smtClean="0"/>
            <a:t>, 2001 mit Stud., 2006  mit ZDS, KI, 2011 mit </a:t>
          </a:r>
          <a:r>
            <a:rPr lang="de-DE" dirty="0" err="1" smtClean="0"/>
            <a:t>Strat</a:t>
          </a:r>
          <a:r>
            <a:rPr lang="de-DE" dirty="0" smtClean="0"/>
            <a:t>.)</a:t>
          </a:r>
          <a:endParaRPr lang="de-DE" dirty="0"/>
        </a:p>
      </dgm:t>
    </dgm:pt>
    <dgm:pt modelId="{D944A15A-EBB0-4997-BFA5-3189D4BA0CBC}" type="parTrans" cxnId="{8D69EC38-CF37-43D0-869A-82EF2A430C39}">
      <dgm:prSet/>
      <dgm:spPr/>
      <dgm:t>
        <a:bodyPr/>
        <a:lstStyle/>
        <a:p>
          <a:endParaRPr lang="de-DE"/>
        </a:p>
      </dgm:t>
    </dgm:pt>
    <dgm:pt modelId="{836312B7-3B3A-455E-868F-D33E5E45613C}" type="sibTrans" cxnId="{8D69EC38-CF37-43D0-869A-82EF2A430C39}">
      <dgm:prSet/>
      <dgm:spPr/>
      <dgm:t>
        <a:bodyPr/>
        <a:lstStyle/>
        <a:p>
          <a:endParaRPr lang="de-DE"/>
        </a:p>
      </dgm:t>
    </dgm:pt>
    <dgm:pt modelId="{24B26D83-73BE-436B-A527-E9D30B67E965}">
      <dgm:prSet/>
      <dgm:spPr/>
      <dgm:t>
        <a:bodyPr/>
        <a:lstStyle/>
        <a:p>
          <a:pPr rtl="0"/>
          <a:r>
            <a:rPr lang="de-DE" dirty="0" smtClean="0"/>
            <a:t>Nanjing University (1999 mit Stud.)</a:t>
          </a:r>
          <a:endParaRPr lang="de-DE" dirty="0"/>
        </a:p>
      </dgm:t>
    </dgm:pt>
    <dgm:pt modelId="{7E00FC6A-98D8-493A-B5EB-E5704E9DCA51}" type="parTrans" cxnId="{A614AA01-C235-411B-8533-F723D2D712A9}">
      <dgm:prSet/>
      <dgm:spPr/>
      <dgm:t>
        <a:bodyPr/>
        <a:lstStyle/>
        <a:p>
          <a:endParaRPr lang="de-DE"/>
        </a:p>
      </dgm:t>
    </dgm:pt>
    <dgm:pt modelId="{5D8757FF-6810-45BB-BBAF-A2CCF221549E}" type="sibTrans" cxnId="{A614AA01-C235-411B-8533-F723D2D712A9}">
      <dgm:prSet/>
      <dgm:spPr/>
      <dgm:t>
        <a:bodyPr/>
        <a:lstStyle/>
        <a:p>
          <a:endParaRPr lang="de-DE"/>
        </a:p>
      </dgm:t>
    </dgm:pt>
    <dgm:pt modelId="{D8F6ADAB-1A13-40CE-9113-0CF9647F3557}">
      <dgm:prSet/>
      <dgm:spPr/>
      <dgm:t>
        <a:bodyPr/>
        <a:lstStyle/>
        <a:p>
          <a:pPr rtl="0"/>
          <a:r>
            <a:rPr lang="de-DE" dirty="0" err="1" smtClean="0"/>
            <a:t>Fudan</a:t>
          </a:r>
          <a:r>
            <a:rPr lang="de-DE" dirty="0" smtClean="0"/>
            <a:t> University (2001 mit Stud.)</a:t>
          </a:r>
          <a:endParaRPr lang="de-DE" dirty="0"/>
        </a:p>
      </dgm:t>
    </dgm:pt>
    <dgm:pt modelId="{EEE8D4FC-CD93-4617-908C-55D03486FC12}" type="parTrans" cxnId="{55DF578B-DCB1-4C6C-B63F-CD9C5AF38CC9}">
      <dgm:prSet/>
      <dgm:spPr/>
      <dgm:t>
        <a:bodyPr/>
        <a:lstStyle/>
        <a:p>
          <a:endParaRPr lang="de-DE"/>
        </a:p>
      </dgm:t>
    </dgm:pt>
    <dgm:pt modelId="{3A0A65AC-3F57-4541-94D8-21F0E7EE8F1A}" type="sibTrans" cxnId="{55DF578B-DCB1-4C6C-B63F-CD9C5AF38CC9}">
      <dgm:prSet/>
      <dgm:spPr/>
      <dgm:t>
        <a:bodyPr/>
        <a:lstStyle/>
        <a:p>
          <a:endParaRPr lang="de-DE"/>
        </a:p>
      </dgm:t>
    </dgm:pt>
    <dgm:pt modelId="{521EC82E-A1E0-442B-B1F9-530112F8080C}">
      <dgm:prSet/>
      <dgm:spPr/>
      <dgm:t>
        <a:bodyPr/>
        <a:lstStyle/>
        <a:p>
          <a:pPr rtl="0"/>
          <a:r>
            <a:rPr lang="de-DE" dirty="0" smtClean="0"/>
            <a:t>Sun Yat-sen University (2004)</a:t>
          </a:r>
          <a:endParaRPr lang="de-DE" dirty="0"/>
        </a:p>
      </dgm:t>
    </dgm:pt>
    <dgm:pt modelId="{33FA2EF6-FD1F-430F-8C57-9B3BFE72137B}" type="parTrans" cxnId="{3B225496-EB61-467F-A6C2-626762F9440B}">
      <dgm:prSet/>
      <dgm:spPr/>
      <dgm:t>
        <a:bodyPr/>
        <a:lstStyle/>
        <a:p>
          <a:endParaRPr lang="de-DE"/>
        </a:p>
      </dgm:t>
    </dgm:pt>
    <dgm:pt modelId="{AE4903F7-EBAE-4575-9AE6-70CA5B63B7DC}" type="sibTrans" cxnId="{3B225496-EB61-467F-A6C2-626762F9440B}">
      <dgm:prSet/>
      <dgm:spPr/>
      <dgm:t>
        <a:bodyPr/>
        <a:lstStyle/>
        <a:p>
          <a:endParaRPr lang="de-DE"/>
        </a:p>
      </dgm:t>
    </dgm:pt>
    <dgm:pt modelId="{C27B0595-77A3-4A18-B5E3-25BAB5C65158}">
      <dgm:prSet/>
      <dgm:spPr/>
      <dgm:t>
        <a:bodyPr/>
        <a:lstStyle/>
        <a:p>
          <a:pPr rtl="0"/>
          <a:r>
            <a:rPr lang="de-DE" dirty="0" smtClean="0"/>
            <a:t>Lanzhou University (2005)</a:t>
          </a:r>
          <a:endParaRPr lang="de-DE" dirty="0"/>
        </a:p>
      </dgm:t>
    </dgm:pt>
    <dgm:pt modelId="{448759D2-9396-49B7-98DC-DB7EF1AC0596}" type="parTrans" cxnId="{DBD2C541-516C-4A00-98C9-F19D84047D21}">
      <dgm:prSet/>
      <dgm:spPr/>
      <dgm:t>
        <a:bodyPr/>
        <a:lstStyle/>
        <a:p>
          <a:endParaRPr lang="de-DE"/>
        </a:p>
      </dgm:t>
    </dgm:pt>
    <dgm:pt modelId="{2E1D9358-3309-4039-806F-6D0F735D0304}" type="sibTrans" cxnId="{DBD2C541-516C-4A00-98C9-F19D84047D21}">
      <dgm:prSet/>
      <dgm:spPr/>
      <dgm:t>
        <a:bodyPr/>
        <a:lstStyle/>
        <a:p>
          <a:endParaRPr lang="de-DE"/>
        </a:p>
      </dgm:t>
    </dgm:pt>
    <dgm:pt modelId="{D25BC663-1EAB-44A7-B3D1-317A42940BAF}">
      <dgm:prSet/>
      <dgm:spPr/>
      <dgm:t>
        <a:bodyPr/>
        <a:lstStyle/>
        <a:p>
          <a:pPr rtl="0"/>
          <a:r>
            <a:rPr lang="de-DE" dirty="0" smtClean="0"/>
            <a:t>Shanghai </a:t>
          </a:r>
          <a:r>
            <a:rPr lang="de-DE" dirty="0" err="1" smtClean="0"/>
            <a:t>Jiao</a:t>
          </a:r>
          <a:r>
            <a:rPr lang="de-DE" dirty="0" smtClean="0"/>
            <a:t> Tong University (2008, 2009 mit Stud., 2010 mit </a:t>
          </a:r>
          <a:r>
            <a:rPr lang="de-DE" dirty="0" err="1" smtClean="0"/>
            <a:t>PhD</a:t>
          </a:r>
          <a:r>
            <a:rPr lang="de-DE" dirty="0" smtClean="0"/>
            <a:t>)</a:t>
          </a:r>
          <a:endParaRPr lang="de-DE" dirty="0"/>
        </a:p>
      </dgm:t>
    </dgm:pt>
    <dgm:pt modelId="{01CDFDD6-736C-4F5E-AFF8-A9938CCE5495}" type="parTrans" cxnId="{A584C8D5-7F86-4358-AFFF-B9B234FB2EB9}">
      <dgm:prSet/>
      <dgm:spPr/>
      <dgm:t>
        <a:bodyPr/>
        <a:lstStyle/>
        <a:p>
          <a:endParaRPr lang="de-DE"/>
        </a:p>
      </dgm:t>
    </dgm:pt>
    <dgm:pt modelId="{577449E0-853C-4F2D-8F3C-B978999CCC64}" type="sibTrans" cxnId="{A584C8D5-7F86-4358-AFFF-B9B234FB2EB9}">
      <dgm:prSet/>
      <dgm:spPr/>
      <dgm:t>
        <a:bodyPr/>
        <a:lstStyle/>
        <a:p>
          <a:endParaRPr lang="de-DE"/>
        </a:p>
      </dgm:t>
    </dgm:pt>
    <dgm:pt modelId="{27D423EB-5608-40D9-8657-C5E28EA753AE}">
      <dgm:prSet/>
      <dgm:spPr/>
      <dgm:t>
        <a:bodyPr/>
        <a:lstStyle/>
        <a:p>
          <a:pPr rtl="0"/>
          <a:r>
            <a:rPr lang="de-DE" dirty="0" smtClean="0"/>
            <a:t>China </a:t>
          </a:r>
          <a:r>
            <a:rPr lang="de-DE" dirty="0" err="1" smtClean="0"/>
            <a:t>Scholarship</a:t>
          </a:r>
          <a:r>
            <a:rPr lang="de-DE" dirty="0" smtClean="0"/>
            <a:t> Council (2008)</a:t>
          </a:r>
          <a:endParaRPr lang="de-DE" dirty="0"/>
        </a:p>
      </dgm:t>
    </dgm:pt>
    <dgm:pt modelId="{9C9F7589-BA10-4568-8735-58184B8A7733}" type="parTrans" cxnId="{BEBF3BF7-A191-4E7E-92E1-740498C5DF21}">
      <dgm:prSet/>
      <dgm:spPr/>
      <dgm:t>
        <a:bodyPr/>
        <a:lstStyle/>
        <a:p>
          <a:endParaRPr lang="de-DE"/>
        </a:p>
      </dgm:t>
    </dgm:pt>
    <dgm:pt modelId="{6736F835-3917-470E-B44D-04A9487358BB}" type="sibTrans" cxnId="{BEBF3BF7-A191-4E7E-92E1-740498C5DF21}">
      <dgm:prSet/>
      <dgm:spPr/>
      <dgm:t>
        <a:bodyPr/>
        <a:lstStyle/>
        <a:p>
          <a:endParaRPr lang="de-DE"/>
        </a:p>
      </dgm:t>
    </dgm:pt>
    <dgm:pt modelId="{88740C2C-C0DD-4652-8EFC-49633F09CA13}">
      <dgm:prSet/>
      <dgm:spPr/>
      <dgm:t>
        <a:bodyPr/>
        <a:lstStyle/>
        <a:p>
          <a:pPr rtl="0"/>
          <a:r>
            <a:rPr lang="de-DE" dirty="0" smtClean="0"/>
            <a:t>Nanjing Institute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Geography</a:t>
          </a:r>
          <a:r>
            <a:rPr lang="de-DE" dirty="0" smtClean="0"/>
            <a:t> </a:t>
          </a:r>
          <a:r>
            <a:rPr lang="de-DE" dirty="0" err="1" smtClean="0"/>
            <a:t>and</a:t>
          </a:r>
          <a:r>
            <a:rPr lang="de-DE" dirty="0" smtClean="0"/>
            <a:t> </a:t>
          </a:r>
          <a:r>
            <a:rPr lang="de-DE" dirty="0" err="1" smtClean="0"/>
            <a:t>Limnology</a:t>
          </a:r>
          <a:r>
            <a:rPr lang="de-DE" dirty="0" smtClean="0"/>
            <a:t> (2008)</a:t>
          </a:r>
          <a:endParaRPr lang="de-DE" dirty="0"/>
        </a:p>
      </dgm:t>
    </dgm:pt>
    <dgm:pt modelId="{3F1B283B-E4C9-4AA6-8F40-413AC926C26A}" type="parTrans" cxnId="{9127E16F-2053-4FBD-8A1D-EBF95C6B2961}">
      <dgm:prSet/>
      <dgm:spPr/>
      <dgm:t>
        <a:bodyPr/>
        <a:lstStyle/>
        <a:p>
          <a:endParaRPr lang="de-DE"/>
        </a:p>
      </dgm:t>
    </dgm:pt>
    <dgm:pt modelId="{B96E06B0-7358-4600-AD2E-686FB248956B}" type="sibTrans" cxnId="{9127E16F-2053-4FBD-8A1D-EBF95C6B2961}">
      <dgm:prSet/>
      <dgm:spPr/>
      <dgm:t>
        <a:bodyPr/>
        <a:lstStyle/>
        <a:p>
          <a:endParaRPr lang="de-DE"/>
        </a:p>
      </dgm:t>
    </dgm:pt>
    <dgm:pt modelId="{805E10B5-E28D-480E-A18A-E002076AC562}">
      <dgm:prSet/>
      <dgm:spPr/>
      <dgm:t>
        <a:bodyPr/>
        <a:lstStyle/>
        <a:p>
          <a:pPr rtl="0"/>
          <a:r>
            <a:rPr lang="de-DE" dirty="0" smtClean="0"/>
            <a:t>Nanjing </a:t>
          </a:r>
          <a:r>
            <a:rPr lang="de-DE" dirty="0" err="1" smtClean="0"/>
            <a:t>Agricultural</a:t>
          </a:r>
          <a:r>
            <a:rPr lang="de-DE" dirty="0" smtClean="0"/>
            <a:t> University (2008)</a:t>
          </a:r>
          <a:endParaRPr lang="de-DE" dirty="0"/>
        </a:p>
      </dgm:t>
    </dgm:pt>
    <dgm:pt modelId="{BE34553A-E2FD-4868-9BCA-A2AE8B8A933B}" type="parTrans" cxnId="{7E1E6E15-5F2D-4929-A813-7880C9B41B7D}">
      <dgm:prSet/>
      <dgm:spPr/>
      <dgm:t>
        <a:bodyPr/>
        <a:lstStyle/>
        <a:p>
          <a:endParaRPr lang="de-DE"/>
        </a:p>
      </dgm:t>
    </dgm:pt>
    <dgm:pt modelId="{56C11A34-0774-4501-886A-0A192A9273BD}" type="sibTrans" cxnId="{7E1E6E15-5F2D-4929-A813-7880C9B41B7D}">
      <dgm:prSet/>
      <dgm:spPr/>
      <dgm:t>
        <a:bodyPr/>
        <a:lstStyle/>
        <a:p>
          <a:endParaRPr lang="de-DE"/>
        </a:p>
      </dgm:t>
    </dgm:pt>
    <dgm:pt modelId="{D6B98EE8-6929-41A4-A948-7FBDE92F2F10}">
      <dgm:prSet/>
      <dgm:spPr/>
      <dgm:t>
        <a:bodyPr/>
        <a:lstStyle/>
        <a:p>
          <a:pPr rtl="0"/>
          <a:r>
            <a:rPr lang="de-DE" dirty="0" smtClean="0"/>
            <a:t>Nanjing University NICE (2009)</a:t>
          </a:r>
          <a:endParaRPr lang="de-DE" dirty="0"/>
        </a:p>
      </dgm:t>
    </dgm:pt>
    <dgm:pt modelId="{00CB7411-29E8-4550-A6A7-8F81C5718B7E}" type="parTrans" cxnId="{ECE5B248-11C6-4F09-80A1-C49E6ED6AFB3}">
      <dgm:prSet/>
      <dgm:spPr/>
      <dgm:t>
        <a:bodyPr/>
        <a:lstStyle/>
        <a:p>
          <a:endParaRPr lang="de-DE"/>
        </a:p>
      </dgm:t>
    </dgm:pt>
    <dgm:pt modelId="{21F5CC6F-F9F3-404F-AAC4-121B5C4873EF}" type="sibTrans" cxnId="{ECE5B248-11C6-4F09-80A1-C49E6ED6AFB3}">
      <dgm:prSet/>
      <dgm:spPr/>
      <dgm:t>
        <a:bodyPr/>
        <a:lstStyle/>
        <a:p>
          <a:endParaRPr lang="de-DE"/>
        </a:p>
      </dgm:t>
    </dgm:pt>
    <dgm:pt modelId="{A83F41E5-3E7F-45EE-89D2-FFBCAF2DB932}">
      <dgm:prSet/>
      <dgm:spPr/>
      <dgm:t>
        <a:bodyPr/>
        <a:lstStyle/>
        <a:p>
          <a:pPr rtl="0"/>
          <a:r>
            <a:rPr lang="de-DE" dirty="0" smtClean="0"/>
            <a:t>Wuhan University (2009)</a:t>
          </a:r>
          <a:endParaRPr lang="de-DE" dirty="0"/>
        </a:p>
      </dgm:t>
    </dgm:pt>
    <dgm:pt modelId="{F0854BBF-C508-492E-B76D-514F175D3BB0}" type="parTrans" cxnId="{A209B5DC-68BF-43EF-9522-80420104F9F1}">
      <dgm:prSet/>
      <dgm:spPr/>
      <dgm:t>
        <a:bodyPr/>
        <a:lstStyle/>
        <a:p>
          <a:endParaRPr lang="de-DE"/>
        </a:p>
      </dgm:t>
    </dgm:pt>
    <dgm:pt modelId="{96206AA1-F04B-4132-A284-67296BC2D4AF}" type="sibTrans" cxnId="{A209B5DC-68BF-43EF-9522-80420104F9F1}">
      <dgm:prSet/>
      <dgm:spPr/>
      <dgm:t>
        <a:bodyPr/>
        <a:lstStyle/>
        <a:p>
          <a:endParaRPr lang="de-DE"/>
        </a:p>
      </dgm:t>
    </dgm:pt>
    <dgm:pt modelId="{13C975AE-BDDB-4F73-B449-FF2A55FF6F14}" type="pres">
      <dgm:prSet presAssocID="{A9E20C25-F7AA-455B-9C31-4BFEF20794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1EF0479-EE90-4FD0-B282-CC15D5BDCB31}" type="pres">
      <dgm:prSet presAssocID="{7C408464-236E-41DE-940A-6F4F19DBB64D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2F080C1-57E6-44B9-963D-EB8DD6AE76DE}" type="pres">
      <dgm:prSet presAssocID="{836312B7-3B3A-455E-868F-D33E5E45613C}" presName="spacer" presStyleCnt="0"/>
      <dgm:spPr/>
    </dgm:pt>
    <dgm:pt modelId="{1D57F119-77CC-4BAC-BC8A-D905789FD11D}" type="pres">
      <dgm:prSet presAssocID="{24B26D83-73BE-436B-A527-E9D30B67E965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5D546BC-8531-4A89-87C4-7E425BB4C65E}" type="pres">
      <dgm:prSet presAssocID="{5D8757FF-6810-45BB-BBAF-A2CCF221549E}" presName="spacer" presStyleCnt="0"/>
      <dgm:spPr/>
    </dgm:pt>
    <dgm:pt modelId="{A059D9FC-8110-43F8-AE01-469F7CBA2A57}" type="pres">
      <dgm:prSet presAssocID="{D8F6ADAB-1A13-40CE-9113-0CF9647F3557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4FA0A0-90C1-4C7D-8CAF-F82698440FEB}" type="pres">
      <dgm:prSet presAssocID="{3A0A65AC-3F57-4541-94D8-21F0E7EE8F1A}" presName="spacer" presStyleCnt="0"/>
      <dgm:spPr/>
    </dgm:pt>
    <dgm:pt modelId="{E49E4D94-B1F9-4338-A7BF-51072C6EB062}" type="pres">
      <dgm:prSet presAssocID="{521EC82E-A1E0-442B-B1F9-530112F8080C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852820F-64F3-431C-ADE5-A1DD0B91E45F}" type="pres">
      <dgm:prSet presAssocID="{AE4903F7-EBAE-4575-9AE6-70CA5B63B7DC}" presName="spacer" presStyleCnt="0"/>
      <dgm:spPr/>
    </dgm:pt>
    <dgm:pt modelId="{2CFF4400-D036-4D81-B369-43873464F505}" type="pres">
      <dgm:prSet presAssocID="{C27B0595-77A3-4A18-B5E3-25BAB5C65158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0936C43-A302-4376-AC85-EC0E17A11F81}" type="pres">
      <dgm:prSet presAssocID="{2E1D9358-3309-4039-806F-6D0F735D0304}" presName="spacer" presStyleCnt="0"/>
      <dgm:spPr/>
    </dgm:pt>
    <dgm:pt modelId="{CC19BB6B-5093-4D10-BC15-71D0D9B2FDD9}" type="pres">
      <dgm:prSet presAssocID="{D25BC663-1EAB-44A7-B3D1-317A42940BAF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A9DD1DD-AC21-4D04-A27F-E1F4797D5206}" type="pres">
      <dgm:prSet presAssocID="{577449E0-853C-4F2D-8F3C-B978999CCC64}" presName="spacer" presStyleCnt="0"/>
      <dgm:spPr/>
    </dgm:pt>
    <dgm:pt modelId="{DED0EA21-59DF-48B8-BD20-7A0A94C46A29}" type="pres">
      <dgm:prSet presAssocID="{27D423EB-5608-40D9-8657-C5E28EA753AE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9ECB93A-346D-4DE4-8A8B-45C3F9227847}" type="pres">
      <dgm:prSet presAssocID="{6736F835-3917-470E-B44D-04A9487358BB}" presName="spacer" presStyleCnt="0"/>
      <dgm:spPr/>
    </dgm:pt>
    <dgm:pt modelId="{80E4E6A9-912D-4BA5-AF7C-E2694D37D070}" type="pres">
      <dgm:prSet presAssocID="{88740C2C-C0DD-4652-8EFC-49633F09CA13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31EC782-B4D0-4235-8E79-29D189F3030F}" type="pres">
      <dgm:prSet presAssocID="{B96E06B0-7358-4600-AD2E-686FB248956B}" presName="spacer" presStyleCnt="0"/>
      <dgm:spPr/>
    </dgm:pt>
    <dgm:pt modelId="{6AF3065B-ACE1-4540-8799-451BC1C5E753}" type="pres">
      <dgm:prSet presAssocID="{805E10B5-E28D-480E-A18A-E002076AC562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E55DD3D-67CA-41B7-ACAD-86116BC6679F}" type="pres">
      <dgm:prSet presAssocID="{56C11A34-0774-4501-886A-0A192A9273BD}" presName="spacer" presStyleCnt="0"/>
      <dgm:spPr/>
    </dgm:pt>
    <dgm:pt modelId="{D210994A-58D1-4F8B-BC0F-3232EC572330}" type="pres">
      <dgm:prSet presAssocID="{D6B98EE8-6929-41A4-A948-7FBDE92F2F10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A30215D-73E8-4904-AE5F-23766945ABCF}" type="pres">
      <dgm:prSet presAssocID="{21F5CC6F-F9F3-404F-AAC4-121B5C4873EF}" presName="spacer" presStyleCnt="0"/>
      <dgm:spPr/>
    </dgm:pt>
    <dgm:pt modelId="{94E7C05D-D8D3-4497-82FF-7EE0C7F69FB3}" type="pres">
      <dgm:prSet presAssocID="{A83F41E5-3E7F-45EE-89D2-FFBCAF2DB932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CE5B248-11C6-4F09-80A1-C49E6ED6AFB3}" srcId="{A9E20C25-F7AA-455B-9C31-4BFEF20794A7}" destId="{D6B98EE8-6929-41A4-A948-7FBDE92F2F10}" srcOrd="9" destOrd="0" parTransId="{00CB7411-29E8-4550-A6A7-8F81C5718B7E}" sibTransId="{21F5CC6F-F9F3-404F-AAC4-121B5C4873EF}"/>
    <dgm:cxn modelId="{55DF578B-DCB1-4C6C-B63F-CD9C5AF38CC9}" srcId="{A9E20C25-F7AA-455B-9C31-4BFEF20794A7}" destId="{D8F6ADAB-1A13-40CE-9113-0CF9647F3557}" srcOrd="2" destOrd="0" parTransId="{EEE8D4FC-CD93-4617-908C-55D03486FC12}" sibTransId="{3A0A65AC-3F57-4541-94D8-21F0E7EE8F1A}"/>
    <dgm:cxn modelId="{9030BA10-4EE0-4127-A306-19730A48771B}" type="presOf" srcId="{27D423EB-5608-40D9-8657-C5E28EA753AE}" destId="{DED0EA21-59DF-48B8-BD20-7A0A94C46A29}" srcOrd="0" destOrd="0" presId="urn:microsoft.com/office/officeart/2005/8/layout/vList2"/>
    <dgm:cxn modelId="{A209B5DC-68BF-43EF-9522-80420104F9F1}" srcId="{A9E20C25-F7AA-455B-9C31-4BFEF20794A7}" destId="{A83F41E5-3E7F-45EE-89D2-FFBCAF2DB932}" srcOrd="10" destOrd="0" parTransId="{F0854BBF-C508-492E-B76D-514F175D3BB0}" sibTransId="{96206AA1-F04B-4132-A284-67296BC2D4AF}"/>
    <dgm:cxn modelId="{A584C8D5-7F86-4358-AFFF-B9B234FB2EB9}" srcId="{A9E20C25-F7AA-455B-9C31-4BFEF20794A7}" destId="{D25BC663-1EAB-44A7-B3D1-317A42940BAF}" srcOrd="5" destOrd="0" parTransId="{01CDFDD6-736C-4F5E-AFF8-A9938CCE5495}" sibTransId="{577449E0-853C-4F2D-8F3C-B978999CCC64}"/>
    <dgm:cxn modelId="{2B67E65D-22A5-4E82-86E0-9C5BEA113DE0}" type="presOf" srcId="{D8F6ADAB-1A13-40CE-9113-0CF9647F3557}" destId="{A059D9FC-8110-43F8-AE01-469F7CBA2A57}" srcOrd="0" destOrd="0" presId="urn:microsoft.com/office/officeart/2005/8/layout/vList2"/>
    <dgm:cxn modelId="{66278DD9-2277-41E4-8958-EB7BBBB2AAE9}" type="presOf" srcId="{A83F41E5-3E7F-45EE-89D2-FFBCAF2DB932}" destId="{94E7C05D-D8D3-4497-82FF-7EE0C7F69FB3}" srcOrd="0" destOrd="0" presId="urn:microsoft.com/office/officeart/2005/8/layout/vList2"/>
    <dgm:cxn modelId="{8D69EC38-CF37-43D0-869A-82EF2A430C39}" srcId="{A9E20C25-F7AA-455B-9C31-4BFEF20794A7}" destId="{7C408464-236E-41DE-940A-6F4F19DBB64D}" srcOrd="0" destOrd="0" parTransId="{D944A15A-EBB0-4997-BFA5-3189D4BA0CBC}" sibTransId="{836312B7-3B3A-455E-868F-D33E5E45613C}"/>
    <dgm:cxn modelId="{3B225496-EB61-467F-A6C2-626762F9440B}" srcId="{A9E20C25-F7AA-455B-9C31-4BFEF20794A7}" destId="{521EC82E-A1E0-442B-B1F9-530112F8080C}" srcOrd="3" destOrd="0" parTransId="{33FA2EF6-FD1F-430F-8C57-9B3BFE72137B}" sibTransId="{AE4903F7-EBAE-4575-9AE6-70CA5B63B7DC}"/>
    <dgm:cxn modelId="{DBD2C541-516C-4A00-98C9-F19D84047D21}" srcId="{A9E20C25-F7AA-455B-9C31-4BFEF20794A7}" destId="{C27B0595-77A3-4A18-B5E3-25BAB5C65158}" srcOrd="4" destOrd="0" parTransId="{448759D2-9396-49B7-98DC-DB7EF1AC0596}" sibTransId="{2E1D9358-3309-4039-806F-6D0F735D0304}"/>
    <dgm:cxn modelId="{D4F3E2A0-6740-4954-8FA3-B5A58D226188}" type="presOf" srcId="{D25BC663-1EAB-44A7-B3D1-317A42940BAF}" destId="{CC19BB6B-5093-4D10-BC15-71D0D9B2FDD9}" srcOrd="0" destOrd="0" presId="urn:microsoft.com/office/officeart/2005/8/layout/vList2"/>
    <dgm:cxn modelId="{9127E16F-2053-4FBD-8A1D-EBF95C6B2961}" srcId="{A9E20C25-F7AA-455B-9C31-4BFEF20794A7}" destId="{88740C2C-C0DD-4652-8EFC-49633F09CA13}" srcOrd="7" destOrd="0" parTransId="{3F1B283B-E4C9-4AA6-8F40-413AC926C26A}" sibTransId="{B96E06B0-7358-4600-AD2E-686FB248956B}"/>
    <dgm:cxn modelId="{5D0819A4-232D-4EB2-A89D-87178AD280B1}" type="presOf" srcId="{7C408464-236E-41DE-940A-6F4F19DBB64D}" destId="{B1EF0479-EE90-4FD0-B282-CC15D5BDCB31}" srcOrd="0" destOrd="0" presId="urn:microsoft.com/office/officeart/2005/8/layout/vList2"/>
    <dgm:cxn modelId="{EB73BBBF-47EF-4DF7-B3CD-29B34AE9E148}" type="presOf" srcId="{521EC82E-A1E0-442B-B1F9-530112F8080C}" destId="{E49E4D94-B1F9-4338-A7BF-51072C6EB062}" srcOrd="0" destOrd="0" presId="urn:microsoft.com/office/officeart/2005/8/layout/vList2"/>
    <dgm:cxn modelId="{A614AA01-C235-411B-8533-F723D2D712A9}" srcId="{A9E20C25-F7AA-455B-9C31-4BFEF20794A7}" destId="{24B26D83-73BE-436B-A527-E9D30B67E965}" srcOrd="1" destOrd="0" parTransId="{7E00FC6A-98D8-493A-B5EB-E5704E9DCA51}" sibTransId="{5D8757FF-6810-45BB-BBAF-A2CCF221549E}"/>
    <dgm:cxn modelId="{7E1E6E15-5F2D-4929-A813-7880C9B41B7D}" srcId="{A9E20C25-F7AA-455B-9C31-4BFEF20794A7}" destId="{805E10B5-E28D-480E-A18A-E002076AC562}" srcOrd="8" destOrd="0" parTransId="{BE34553A-E2FD-4868-9BCA-A2AE8B8A933B}" sibTransId="{56C11A34-0774-4501-886A-0A192A9273BD}"/>
    <dgm:cxn modelId="{BEBF3BF7-A191-4E7E-92E1-740498C5DF21}" srcId="{A9E20C25-F7AA-455B-9C31-4BFEF20794A7}" destId="{27D423EB-5608-40D9-8657-C5E28EA753AE}" srcOrd="6" destOrd="0" parTransId="{9C9F7589-BA10-4568-8735-58184B8A7733}" sibTransId="{6736F835-3917-470E-B44D-04A9487358BB}"/>
    <dgm:cxn modelId="{24C2B0D6-2B35-477C-B643-89F3D4AA6701}" type="presOf" srcId="{A9E20C25-F7AA-455B-9C31-4BFEF20794A7}" destId="{13C975AE-BDDB-4F73-B449-FF2A55FF6F14}" srcOrd="0" destOrd="0" presId="urn:microsoft.com/office/officeart/2005/8/layout/vList2"/>
    <dgm:cxn modelId="{D478FDE2-50DD-4130-B1BB-B0B4EC2FCC71}" type="presOf" srcId="{88740C2C-C0DD-4652-8EFC-49633F09CA13}" destId="{80E4E6A9-912D-4BA5-AF7C-E2694D37D070}" srcOrd="0" destOrd="0" presId="urn:microsoft.com/office/officeart/2005/8/layout/vList2"/>
    <dgm:cxn modelId="{6A389484-F5F1-4618-9616-6A7E70F62C18}" type="presOf" srcId="{C27B0595-77A3-4A18-B5E3-25BAB5C65158}" destId="{2CFF4400-D036-4D81-B369-43873464F505}" srcOrd="0" destOrd="0" presId="urn:microsoft.com/office/officeart/2005/8/layout/vList2"/>
    <dgm:cxn modelId="{E8CE8D36-E5CC-46BD-AD8F-3ED7C6A4267F}" type="presOf" srcId="{805E10B5-E28D-480E-A18A-E002076AC562}" destId="{6AF3065B-ACE1-4540-8799-451BC1C5E753}" srcOrd="0" destOrd="0" presId="urn:microsoft.com/office/officeart/2005/8/layout/vList2"/>
    <dgm:cxn modelId="{DB0C6607-7F8C-404F-AB1A-2695FE77F855}" type="presOf" srcId="{D6B98EE8-6929-41A4-A948-7FBDE92F2F10}" destId="{D210994A-58D1-4F8B-BC0F-3232EC572330}" srcOrd="0" destOrd="0" presId="urn:microsoft.com/office/officeart/2005/8/layout/vList2"/>
    <dgm:cxn modelId="{3E4ECAAC-E5A6-4BD7-9106-75870019BD78}" type="presOf" srcId="{24B26D83-73BE-436B-A527-E9D30B67E965}" destId="{1D57F119-77CC-4BAC-BC8A-D905789FD11D}" srcOrd="0" destOrd="0" presId="urn:microsoft.com/office/officeart/2005/8/layout/vList2"/>
    <dgm:cxn modelId="{876AD8AD-4583-4F26-979B-DD55B9768A50}" type="presParOf" srcId="{13C975AE-BDDB-4F73-B449-FF2A55FF6F14}" destId="{B1EF0479-EE90-4FD0-B282-CC15D5BDCB31}" srcOrd="0" destOrd="0" presId="urn:microsoft.com/office/officeart/2005/8/layout/vList2"/>
    <dgm:cxn modelId="{5C2F6806-1E12-47CA-A6CF-2C49785A1ABA}" type="presParOf" srcId="{13C975AE-BDDB-4F73-B449-FF2A55FF6F14}" destId="{C2F080C1-57E6-44B9-963D-EB8DD6AE76DE}" srcOrd="1" destOrd="0" presId="urn:microsoft.com/office/officeart/2005/8/layout/vList2"/>
    <dgm:cxn modelId="{554E16E7-F2A2-4E0F-AEDF-76669391461D}" type="presParOf" srcId="{13C975AE-BDDB-4F73-B449-FF2A55FF6F14}" destId="{1D57F119-77CC-4BAC-BC8A-D905789FD11D}" srcOrd="2" destOrd="0" presId="urn:microsoft.com/office/officeart/2005/8/layout/vList2"/>
    <dgm:cxn modelId="{E77D5FBB-51A4-47B0-BDA0-BF454EA1E1E8}" type="presParOf" srcId="{13C975AE-BDDB-4F73-B449-FF2A55FF6F14}" destId="{15D546BC-8531-4A89-87C4-7E425BB4C65E}" srcOrd="3" destOrd="0" presId="urn:microsoft.com/office/officeart/2005/8/layout/vList2"/>
    <dgm:cxn modelId="{0BAD9DB7-F68F-4523-B447-596740961C76}" type="presParOf" srcId="{13C975AE-BDDB-4F73-B449-FF2A55FF6F14}" destId="{A059D9FC-8110-43F8-AE01-469F7CBA2A57}" srcOrd="4" destOrd="0" presId="urn:microsoft.com/office/officeart/2005/8/layout/vList2"/>
    <dgm:cxn modelId="{10D10B84-BB04-42F1-8E56-F3B98BC72D03}" type="presParOf" srcId="{13C975AE-BDDB-4F73-B449-FF2A55FF6F14}" destId="{244FA0A0-90C1-4C7D-8CAF-F82698440FEB}" srcOrd="5" destOrd="0" presId="urn:microsoft.com/office/officeart/2005/8/layout/vList2"/>
    <dgm:cxn modelId="{3085BB94-9416-4E80-BD68-417BA46B9260}" type="presParOf" srcId="{13C975AE-BDDB-4F73-B449-FF2A55FF6F14}" destId="{E49E4D94-B1F9-4338-A7BF-51072C6EB062}" srcOrd="6" destOrd="0" presId="urn:microsoft.com/office/officeart/2005/8/layout/vList2"/>
    <dgm:cxn modelId="{1E78715B-3D2A-42AE-ABA3-1A61CCF201AE}" type="presParOf" srcId="{13C975AE-BDDB-4F73-B449-FF2A55FF6F14}" destId="{0852820F-64F3-431C-ADE5-A1DD0B91E45F}" srcOrd="7" destOrd="0" presId="urn:microsoft.com/office/officeart/2005/8/layout/vList2"/>
    <dgm:cxn modelId="{C2CD5FCF-F0CD-4C47-B293-D20824D21112}" type="presParOf" srcId="{13C975AE-BDDB-4F73-B449-FF2A55FF6F14}" destId="{2CFF4400-D036-4D81-B369-43873464F505}" srcOrd="8" destOrd="0" presId="urn:microsoft.com/office/officeart/2005/8/layout/vList2"/>
    <dgm:cxn modelId="{B0642B18-9F2B-42E3-AF3E-025742DEEC62}" type="presParOf" srcId="{13C975AE-BDDB-4F73-B449-FF2A55FF6F14}" destId="{30936C43-A302-4376-AC85-EC0E17A11F81}" srcOrd="9" destOrd="0" presId="urn:microsoft.com/office/officeart/2005/8/layout/vList2"/>
    <dgm:cxn modelId="{3558641E-1062-4F77-8032-51797CD43F3C}" type="presParOf" srcId="{13C975AE-BDDB-4F73-B449-FF2A55FF6F14}" destId="{CC19BB6B-5093-4D10-BC15-71D0D9B2FDD9}" srcOrd="10" destOrd="0" presId="urn:microsoft.com/office/officeart/2005/8/layout/vList2"/>
    <dgm:cxn modelId="{D81A7AAB-A8A5-4065-9714-B10790EF8CA7}" type="presParOf" srcId="{13C975AE-BDDB-4F73-B449-FF2A55FF6F14}" destId="{6A9DD1DD-AC21-4D04-A27F-E1F4797D5206}" srcOrd="11" destOrd="0" presId="urn:microsoft.com/office/officeart/2005/8/layout/vList2"/>
    <dgm:cxn modelId="{B73C9C65-18EE-4C97-9484-75BD1AF12C6D}" type="presParOf" srcId="{13C975AE-BDDB-4F73-B449-FF2A55FF6F14}" destId="{DED0EA21-59DF-48B8-BD20-7A0A94C46A29}" srcOrd="12" destOrd="0" presId="urn:microsoft.com/office/officeart/2005/8/layout/vList2"/>
    <dgm:cxn modelId="{9492A22D-CF2E-4E8F-83F8-428EC58BDCD4}" type="presParOf" srcId="{13C975AE-BDDB-4F73-B449-FF2A55FF6F14}" destId="{39ECB93A-346D-4DE4-8A8B-45C3F9227847}" srcOrd="13" destOrd="0" presId="urn:microsoft.com/office/officeart/2005/8/layout/vList2"/>
    <dgm:cxn modelId="{862A5FFF-768E-42A5-87F2-4A0456078AA3}" type="presParOf" srcId="{13C975AE-BDDB-4F73-B449-FF2A55FF6F14}" destId="{80E4E6A9-912D-4BA5-AF7C-E2694D37D070}" srcOrd="14" destOrd="0" presId="urn:microsoft.com/office/officeart/2005/8/layout/vList2"/>
    <dgm:cxn modelId="{F4EE4F4A-A063-4FBE-9E4E-C78C18DD51E2}" type="presParOf" srcId="{13C975AE-BDDB-4F73-B449-FF2A55FF6F14}" destId="{D31EC782-B4D0-4235-8E79-29D189F3030F}" srcOrd="15" destOrd="0" presId="urn:microsoft.com/office/officeart/2005/8/layout/vList2"/>
    <dgm:cxn modelId="{1D8E1D7D-6947-491E-950E-4F980EA84863}" type="presParOf" srcId="{13C975AE-BDDB-4F73-B449-FF2A55FF6F14}" destId="{6AF3065B-ACE1-4540-8799-451BC1C5E753}" srcOrd="16" destOrd="0" presId="urn:microsoft.com/office/officeart/2005/8/layout/vList2"/>
    <dgm:cxn modelId="{45F470A1-6603-4875-902E-76990B5CF67C}" type="presParOf" srcId="{13C975AE-BDDB-4F73-B449-FF2A55FF6F14}" destId="{BE55DD3D-67CA-41B7-ACAD-86116BC6679F}" srcOrd="17" destOrd="0" presId="urn:microsoft.com/office/officeart/2005/8/layout/vList2"/>
    <dgm:cxn modelId="{1A659DA6-9400-4063-8767-EC8A0546A11F}" type="presParOf" srcId="{13C975AE-BDDB-4F73-B449-FF2A55FF6F14}" destId="{D210994A-58D1-4F8B-BC0F-3232EC572330}" srcOrd="18" destOrd="0" presId="urn:microsoft.com/office/officeart/2005/8/layout/vList2"/>
    <dgm:cxn modelId="{65ABC71A-19BB-4604-AE7C-7F01D683852A}" type="presParOf" srcId="{13C975AE-BDDB-4F73-B449-FF2A55FF6F14}" destId="{1A30215D-73E8-4904-AE5F-23766945ABCF}" srcOrd="19" destOrd="0" presId="urn:microsoft.com/office/officeart/2005/8/layout/vList2"/>
    <dgm:cxn modelId="{B0657764-3661-4F2E-AC8F-9A56D7BF1CC1}" type="presParOf" srcId="{13C975AE-BDDB-4F73-B449-FF2A55FF6F14}" destId="{94E7C05D-D8D3-4497-82FF-7EE0C7F69FB3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DC2EDF-4D86-4FA9-B08D-69D21C6E867E}" type="doc">
      <dgm:prSet loTypeId="urn:microsoft.com/office/officeart/2005/8/layout/process4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365EDB0E-6C25-476B-9FCD-3FF3F0953552}">
      <dgm:prSet custT="1"/>
      <dgm:spPr/>
      <dgm:t>
        <a:bodyPr/>
        <a:lstStyle/>
        <a:p>
          <a:pPr rtl="0"/>
          <a:r>
            <a:rPr lang="de-DE" sz="1600" dirty="0" smtClean="0"/>
            <a:t>1981 – allg. Kooperationsabkommen: Wissenschaftleraustausch (Germanistik/Sinologie)</a:t>
          </a:r>
          <a:endParaRPr lang="en-GB" sz="1600" dirty="0"/>
        </a:p>
      </dgm:t>
    </dgm:pt>
    <dgm:pt modelId="{2C530E40-B31A-4108-8EF5-0485D9E73E80}" type="parTrans" cxnId="{F46C3C98-7427-4DFA-B360-70F92EAB196B}">
      <dgm:prSet/>
      <dgm:spPr/>
      <dgm:t>
        <a:bodyPr/>
        <a:lstStyle/>
        <a:p>
          <a:endParaRPr lang="en-GB"/>
        </a:p>
      </dgm:t>
    </dgm:pt>
    <dgm:pt modelId="{6893D9AC-0FC4-42D5-B7D0-7A2688BBC889}" type="sibTrans" cxnId="{F46C3C98-7427-4DFA-B360-70F92EAB196B}">
      <dgm:prSet/>
      <dgm:spPr/>
      <dgm:t>
        <a:bodyPr/>
        <a:lstStyle/>
        <a:p>
          <a:endParaRPr lang="en-GB"/>
        </a:p>
      </dgm:t>
    </dgm:pt>
    <dgm:pt modelId="{B1A3555B-D7EB-433C-8043-501A1A6BF5D7}">
      <dgm:prSet custT="1"/>
      <dgm:spPr/>
      <dgm:t>
        <a:bodyPr/>
        <a:lstStyle/>
        <a:p>
          <a:pPr rtl="0"/>
          <a:r>
            <a:rPr lang="de-DE" sz="1600" dirty="0" smtClean="0"/>
            <a:t>1988 – Promotionsprogramm (auch Sandwich) </a:t>
          </a:r>
          <a:endParaRPr lang="en-GB" sz="1600" dirty="0"/>
        </a:p>
      </dgm:t>
    </dgm:pt>
    <dgm:pt modelId="{8033AFC7-8D43-40AB-AF12-6BE505422B19}" type="parTrans" cxnId="{4B67903C-98C8-4A0D-A90D-BC37353E30C4}">
      <dgm:prSet/>
      <dgm:spPr/>
      <dgm:t>
        <a:bodyPr/>
        <a:lstStyle/>
        <a:p>
          <a:endParaRPr lang="en-GB"/>
        </a:p>
      </dgm:t>
    </dgm:pt>
    <dgm:pt modelId="{0CFA16EC-69F7-4A63-B218-4D93111E7384}" type="sibTrans" cxnId="{4B67903C-98C8-4A0D-A90D-BC37353E30C4}">
      <dgm:prSet/>
      <dgm:spPr/>
      <dgm:t>
        <a:bodyPr/>
        <a:lstStyle/>
        <a:p>
          <a:endParaRPr lang="en-GB"/>
        </a:p>
      </dgm:t>
    </dgm:pt>
    <dgm:pt modelId="{E9C8B972-6E69-41D7-959A-426C7403E481}">
      <dgm:prSet custT="1"/>
      <dgm:spPr/>
      <dgm:t>
        <a:bodyPr/>
        <a:lstStyle/>
        <a:p>
          <a:pPr rtl="0"/>
          <a:r>
            <a:rPr lang="de-DE" sz="1600" dirty="0" smtClean="0"/>
            <a:t>2000 – Praktikanten für den Sprachunterricht</a:t>
          </a:r>
          <a:endParaRPr lang="en-GB" sz="1600" dirty="0"/>
        </a:p>
      </dgm:t>
    </dgm:pt>
    <dgm:pt modelId="{D0A7C313-D1D8-447D-A46E-F0F384EA7FE1}" type="parTrans" cxnId="{10FCC10B-130D-4DD1-BCD8-AEC6439E73CC}">
      <dgm:prSet/>
      <dgm:spPr/>
      <dgm:t>
        <a:bodyPr/>
        <a:lstStyle/>
        <a:p>
          <a:endParaRPr lang="en-GB"/>
        </a:p>
      </dgm:t>
    </dgm:pt>
    <dgm:pt modelId="{A9C6D905-2A56-4EB7-9BA5-D75316C66DC1}" type="sibTrans" cxnId="{10FCC10B-130D-4DD1-BCD8-AEC6439E73CC}">
      <dgm:prSet/>
      <dgm:spPr/>
      <dgm:t>
        <a:bodyPr/>
        <a:lstStyle/>
        <a:p>
          <a:endParaRPr lang="en-GB"/>
        </a:p>
      </dgm:t>
    </dgm:pt>
    <dgm:pt modelId="{F2ABF4C6-0F01-4654-8E76-E30FF02F7F60}">
      <dgm:prSet custT="1"/>
      <dgm:spPr/>
      <dgm:t>
        <a:bodyPr/>
        <a:lstStyle/>
        <a:p>
          <a:pPr rtl="0"/>
          <a:r>
            <a:rPr lang="de-DE" sz="1600" dirty="0" smtClean="0"/>
            <a:t>2001 – geregelter Studierendenaustausch</a:t>
          </a:r>
          <a:endParaRPr lang="en-GB" sz="1600" dirty="0"/>
        </a:p>
      </dgm:t>
    </dgm:pt>
    <dgm:pt modelId="{E4E4977C-F6BC-4295-85B9-B1B07EC7A1C6}" type="parTrans" cxnId="{A2B3E8E5-077F-4D83-A961-A83B75AD7A8C}">
      <dgm:prSet/>
      <dgm:spPr/>
      <dgm:t>
        <a:bodyPr/>
        <a:lstStyle/>
        <a:p>
          <a:endParaRPr lang="en-GB"/>
        </a:p>
      </dgm:t>
    </dgm:pt>
    <dgm:pt modelId="{CD93A101-C6DA-4B7F-9014-B631DB2FE6A8}" type="sibTrans" cxnId="{A2B3E8E5-077F-4D83-A961-A83B75AD7A8C}">
      <dgm:prSet/>
      <dgm:spPr/>
      <dgm:t>
        <a:bodyPr/>
        <a:lstStyle/>
        <a:p>
          <a:endParaRPr lang="en-GB"/>
        </a:p>
      </dgm:t>
    </dgm:pt>
    <dgm:pt modelId="{E835B13E-B7F3-47AE-81A3-44A90FC723FB}">
      <dgm:prSet custT="1"/>
      <dgm:spPr/>
      <dgm:t>
        <a:bodyPr/>
        <a:lstStyle/>
        <a:p>
          <a:pPr rtl="0"/>
          <a:r>
            <a:rPr lang="de-DE" sz="1600" dirty="0" smtClean="0"/>
            <a:t>2006 – Zentrum für Deutschlandstudien</a:t>
          </a:r>
          <a:endParaRPr lang="en-GB" sz="1600" dirty="0"/>
        </a:p>
      </dgm:t>
    </dgm:pt>
    <dgm:pt modelId="{2105773D-C3AC-4515-8238-178ED591C541}" type="parTrans" cxnId="{E284304E-DE80-4A7C-B4E1-2B4F5D4E71F8}">
      <dgm:prSet/>
      <dgm:spPr/>
      <dgm:t>
        <a:bodyPr/>
        <a:lstStyle/>
        <a:p>
          <a:endParaRPr lang="en-GB"/>
        </a:p>
      </dgm:t>
    </dgm:pt>
    <dgm:pt modelId="{F443E2D9-FDC5-4C41-A3DA-8840D5FC85B5}" type="sibTrans" cxnId="{E284304E-DE80-4A7C-B4E1-2B4F5D4E71F8}">
      <dgm:prSet/>
      <dgm:spPr/>
      <dgm:t>
        <a:bodyPr/>
        <a:lstStyle/>
        <a:p>
          <a:endParaRPr lang="en-GB"/>
        </a:p>
      </dgm:t>
    </dgm:pt>
    <dgm:pt modelId="{DFF0553A-ECF9-42FF-A72E-AB6080F85538}">
      <dgm:prSet/>
      <dgm:spPr/>
      <dgm:t>
        <a:bodyPr/>
        <a:lstStyle/>
        <a:p>
          <a:pPr rtl="0"/>
          <a:r>
            <a:rPr lang="de-DE" dirty="0" smtClean="0"/>
            <a:t>Masterstudierende (bis zu 20 </a:t>
          </a:r>
          <a:r>
            <a:rPr lang="de-DE" dirty="0" err="1" smtClean="0"/>
            <a:t>incoming</a:t>
          </a:r>
          <a:r>
            <a:rPr lang="de-DE" dirty="0" smtClean="0"/>
            <a:t>)</a:t>
          </a:r>
          <a:endParaRPr lang="en-GB" dirty="0"/>
        </a:p>
      </dgm:t>
    </dgm:pt>
    <dgm:pt modelId="{4DE7BDC8-2AE9-4194-967C-CCF56DA677D2}" type="parTrans" cxnId="{55E10833-901A-4485-B748-2390D6BFE799}">
      <dgm:prSet/>
      <dgm:spPr/>
      <dgm:t>
        <a:bodyPr/>
        <a:lstStyle/>
        <a:p>
          <a:endParaRPr lang="en-GB"/>
        </a:p>
      </dgm:t>
    </dgm:pt>
    <dgm:pt modelId="{84B762DE-DC33-48E2-9ACD-053D7A599468}" type="sibTrans" cxnId="{55E10833-901A-4485-B748-2390D6BFE799}">
      <dgm:prSet/>
      <dgm:spPr/>
      <dgm:t>
        <a:bodyPr/>
        <a:lstStyle/>
        <a:p>
          <a:endParaRPr lang="en-GB"/>
        </a:p>
      </dgm:t>
    </dgm:pt>
    <dgm:pt modelId="{5A3518A1-8B3F-4CBF-8C45-4AA59900B3E8}">
      <dgm:prSet/>
      <dgm:spPr/>
      <dgm:t>
        <a:bodyPr/>
        <a:lstStyle/>
        <a:p>
          <a:pPr rtl="0"/>
          <a:r>
            <a:rPr lang="de-DE" smtClean="0"/>
            <a:t>Forschung schwach</a:t>
          </a:r>
          <a:endParaRPr lang="en-GB"/>
        </a:p>
      </dgm:t>
    </dgm:pt>
    <dgm:pt modelId="{4425308E-9FEF-4B78-84DE-292F91900681}" type="parTrans" cxnId="{4A394E2D-F066-479A-BD56-CC3977D5624E}">
      <dgm:prSet/>
      <dgm:spPr/>
      <dgm:t>
        <a:bodyPr/>
        <a:lstStyle/>
        <a:p>
          <a:endParaRPr lang="en-GB"/>
        </a:p>
      </dgm:t>
    </dgm:pt>
    <dgm:pt modelId="{D9B4354F-CDE4-4161-83C3-9A46AE06F839}" type="sibTrans" cxnId="{4A394E2D-F066-479A-BD56-CC3977D5624E}">
      <dgm:prSet/>
      <dgm:spPr/>
      <dgm:t>
        <a:bodyPr/>
        <a:lstStyle/>
        <a:p>
          <a:endParaRPr lang="en-GB"/>
        </a:p>
      </dgm:t>
    </dgm:pt>
    <dgm:pt modelId="{8AB53453-A711-4FB9-9A4D-2B965B80AC84}">
      <dgm:prSet/>
      <dgm:spPr/>
      <dgm:t>
        <a:bodyPr/>
        <a:lstStyle/>
        <a:p>
          <a:pPr rtl="0"/>
          <a:r>
            <a:rPr lang="de-DE" dirty="0" smtClean="0"/>
            <a:t>Summerschool 2012</a:t>
          </a:r>
          <a:endParaRPr lang="en-GB" dirty="0"/>
        </a:p>
      </dgm:t>
    </dgm:pt>
    <dgm:pt modelId="{99F4DF65-D040-4FAE-B8A1-87EFE70B488B}" type="parTrans" cxnId="{D6736698-D27A-41BC-A7AC-D2E3CAE8335C}">
      <dgm:prSet/>
      <dgm:spPr/>
      <dgm:t>
        <a:bodyPr/>
        <a:lstStyle/>
        <a:p>
          <a:endParaRPr lang="en-GB"/>
        </a:p>
      </dgm:t>
    </dgm:pt>
    <dgm:pt modelId="{B9066253-99BE-4FF1-A68A-5967BDE286C2}" type="sibTrans" cxnId="{D6736698-D27A-41BC-A7AC-D2E3CAE8335C}">
      <dgm:prSet/>
      <dgm:spPr/>
      <dgm:t>
        <a:bodyPr/>
        <a:lstStyle/>
        <a:p>
          <a:endParaRPr lang="en-GB"/>
        </a:p>
      </dgm:t>
    </dgm:pt>
    <dgm:pt modelId="{8730C861-10BF-402F-BCD4-94952C73B05D}">
      <dgm:prSet custT="1"/>
      <dgm:spPr/>
      <dgm:t>
        <a:bodyPr/>
        <a:lstStyle/>
        <a:p>
          <a:pPr rtl="0"/>
          <a:r>
            <a:rPr lang="de-DE" sz="1600" dirty="0" smtClean="0"/>
            <a:t>2006 – Konfuzius  Institut (1. in Deutschland)</a:t>
          </a:r>
          <a:endParaRPr lang="en-GB" sz="1600" dirty="0"/>
        </a:p>
      </dgm:t>
    </dgm:pt>
    <dgm:pt modelId="{80F9CEC8-8AFC-4C09-8F15-BA98D7EC5748}" type="parTrans" cxnId="{FB7D6392-50BF-4A24-B686-34214C9500B8}">
      <dgm:prSet/>
      <dgm:spPr/>
      <dgm:t>
        <a:bodyPr/>
        <a:lstStyle/>
        <a:p>
          <a:endParaRPr lang="en-GB"/>
        </a:p>
      </dgm:t>
    </dgm:pt>
    <dgm:pt modelId="{B3801288-1D08-4D28-AC15-AB623AFA8FCD}" type="sibTrans" cxnId="{FB7D6392-50BF-4A24-B686-34214C9500B8}">
      <dgm:prSet/>
      <dgm:spPr/>
      <dgm:t>
        <a:bodyPr/>
        <a:lstStyle/>
        <a:p>
          <a:endParaRPr lang="en-GB"/>
        </a:p>
      </dgm:t>
    </dgm:pt>
    <dgm:pt modelId="{6ECC2290-2716-4876-BCEE-38C6B3606736}">
      <dgm:prSet/>
      <dgm:spPr/>
      <dgm:t>
        <a:bodyPr/>
        <a:lstStyle/>
        <a:p>
          <a:pPr rtl="0"/>
          <a:r>
            <a:rPr lang="de-DE" smtClean="0"/>
            <a:t>2011 – 30jähriges Jubiläum: Ausweitung der Partnerschaft in andere Fachbereiche</a:t>
          </a:r>
          <a:endParaRPr lang="en-GB"/>
        </a:p>
      </dgm:t>
    </dgm:pt>
    <dgm:pt modelId="{1CE93A12-7200-4F5E-B5D3-07A02F03FB3A}" type="parTrans" cxnId="{F8F883B8-7927-435B-AFCC-8B07B17FF258}">
      <dgm:prSet/>
      <dgm:spPr/>
      <dgm:t>
        <a:bodyPr/>
        <a:lstStyle/>
        <a:p>
          <a:endParaRPr lang="en-GB"/>
        </a:p>
      </dgm:t>
    </dgm:pt>
    <dgm:pt modelId="{5DEA5B9B-EC99-4956-8E3F-6460722238D1}" type="sibTrans" cxnId="{F8F883B8-7927-435B-AFCC-8B07B17FF258}">
      <dgm:prSet/>
      <dgm:spPr/>
      <dgm:t>
        <a:bodyPr/>
        <a:lstStyle/>
        <a:p>
          <a:endParaRPr lang="en-GB"/>
        </a:p>
      </dgm:t>
    </dgm:pt>
    <dgm:pt modelId="{D53776DB-145E-43E5-A3EE-DE7DEB058A40}">
      <dgm:prSet/>
      <dgm:spPr/>
      <dgm:t>
        <a:bodyPr/>
        <a:lstStyle/>
        <a:p>
          <a:pPr rtl="0"/>
          <a:r>
            <a:rPr lang="en-GB" dirty="0" err="1" smtClean="0"/>
            <a:t>Anbindung</a:t>
          </a:r>
          <a:r>
            <a:rPr lang="en-GB" dirty="0" smtClean="0"/>
            <a:t> an </a:t>
          </a:r>
          <a:r>
            <a:rPr lang="en-GB" dirty="0" err="1" smtClean="0"/>
            <a:t>Uni</a:t>
          </a:r>
          <a:r>
            <a:rPr lang="en-GB" dirty="0" smtClean="0"/>
            <a:t> </a:t>
          </a:r>
          <a:r>
            <a:rPr lang="en-GB" dirty="0" err="1" smtClean="0"/>
            <a:t>problematisch</a:t>
          </a:r>
          <a:r>
            <a:rPr lang="en-GB" dirty="0" smtClean="0"/>
            <a:t>?</a:t>
          </a:r>
          <a:endParaRPr lang="en-GB" dirty="0"/>
        </a:p>
      </dgm:t>
    </dgm:pt>
    <dgm:pt modelId="{95879F6F-9062-46E0-965A-DE6A988FACB4}" type="parTrans" cxnId="{DF7AAD32-FE27-4E59-A8AD-C12057880F85}">
      <dgm:prSet/>
      <dgm:spPr/>
      <dgm:t>
        <a:bodyPr/>
        <a:lstStyle/>
        <a:p>
          <a:endParaRPr lang="de-DE"/>
        </a:p>
      </dgm:t>
    </dgm:pt>
    <dgm:pt modelId="{C1CE3A67-5B0A-4C7B-8DEC-BCE1A15D646A}" type="sibTrans" cxnId="{DF7AAD32-FE27-4E59-A8AD-C12057880F85}">
      <dgm:prSet/>
      <dgm:spPr/>
      <dgm:t>
        <a:bodyPr/>
        <a:lstStyle/>
        <a:p>
          <a:endParaRPr lang="de-DE"/>
        </a:p>
      </dgm:t>
    </dgm:pt>
    <dgm:pt modelId="{6331C87E-A041-46D1-AE05-A4D8E312BC57}">
      <dgm:prSet/>
      <dgm:spPr/>
      <dgm:t>
        <a:bodyPr/>
        <a:lstStyle/>
        <a:p>
          <a:pPr rtl="0"/>
          <a:r>
            <a:rPr lang="en-GB" dirty="0" err="1" smtClean="0"/>
            <a:t>Lehramtsstudiengang</a:t>
          </a:r>
          <a:endParaRPr lang="en-GB" dirty="0"/>
        </a:p>
      </dgm:t>
    </dgm:pt>
    <dgm:pt modelId="{F393E14A-F2FE-4E15-BADC-E25431E605A9}" type="parTrans" cxnId="{813504D6-88D6-4A40-B613-FCF0A51092FE}">
      <dgm:prSet/>
      <dgm:spPr/>
      <dgm:t>
        <a:bodyPr/>
        <a:lstStyle/>
        <a:p>
          <a:endParaRPr lang="de-DE"/>
        </a:p>
      </dgm:t>
    </dgm:pt>
    <dgm:pt modelId="{F6AFB9B4-0AA5-46E1-8A32-EF4A5F86809B}" type="sibTrans" cxnId="{813504D6-88D6-4A40-B613-FCF0A51092FE}">
      <dgm:prSet/>
      <dgm:spPr/>
      <dgm:t>
        <a:bodyPr/>
        <a:lstStyle/>
        <a:p>
          <a:endParaRPr lang="de-DE"/>
        </a:p>
      </dgm:t>
    </dgm:pt>
    <dgm:pt modelId="{19041353-A922-4DA5-ACA6-FDF251C53B4F}">
      <dgm:prSet custT="1"/>
      <dgm:spPr/>
      <dgm:t>
        <a:bodyPr/>
        <a:lstStyle/>
        <a:p>
          <a:pPr rtl="0"/>
          <a:r>
            <a:rPr lang="en-GB" sz="1200" dirty="0" err="1" smtClean="0"/>
            <a:t>Vermittlung</a:t>
          </a:r>
          <a:r>
            <a:rPr lang="en-GB" sz="1200" dirty="0" smtClean="0"/>
            <a:t> der </a:t>
          </a:r>
          <a:r>
            <a:rPr lang="en-GB" sz="1200" dirty="0" err="1" smtClean="0"/>
            <a:t>Botschaft</a:t>
          </a:r>
          <a:endParaRPr lang="en-GB" sz="1200" dirty="0"/>
        </a:p>
      </dgm:t>
    </dgm:pt>
    <dgm:pt modelId="{2E321537-528F-4F52-A49D-3D6CE6D1BD75}" type="parTrans" cxnId="{6ACE6687-FB7C-458B-91C4-052B7661B171}">
      <dgm:prSet/>
      <dgm:spPr/>
      <dgm:t>
        <a:bodyPr/>
        <a:lstStyle/>
        <a:p>
          <a:endParaRPr lang="de-DE"/>
        </a:p>
      </dgm:t>
    </dgm:pt>
    <dgm:pt modelId="{56805830-2F5F-4639-A4AB-793361F7A148}" type="sibTrans" cxnId="{6ACE6687-FB7C-458B-91C4-052B7661B171}">
      <dgm:prSet/>
      <dgm:spPr/>
      <dgm:t>
        <a:bodyPr/>
        <a:lstStyle/>
        <a:p>
          <a:endParaRPr lang="de-DE"/>
        </a:p>
      </dgm:t>
    </dgm:pt>
    <dgm:pt modelId="{F285A98A-3E88-4957-AACD-BAAC5FE29438}">
      <dgm:prSet custT="1"/>
      <dgm:spPr/>
      <dgm:t>
        <a:bodyPr/>
        <a:lstStyle/>
        <a:p>
          <a:pPr rtl="0"/>
          <a:r>
            <a:rPr lang="en-GB" sz="1200" dirty="0" smtClean="0"/>
            <a:t>PKU </a:t>
          </a:r>
          <a:r>
            <a:rPr lang="en-GB" sz="1200" dirty="0" err="1" smtClean="0"/>
            <a:t>Parteisekretär</a:t>
          </a:r>
          <a:endParaRPr lang="en-GB" sz="1200" dirty="0"/>
        </a:p>
      </dgm:t>
    </dgm:pt>
    <dgm:pt modelId="{32B6F73E-4D0F-42CA-811F-86AC8BB342B3}" type="parTrans" cxnId="{CE9AB1A1-C57B-4AA3-B9A7-0F0D4A651CAE}">
      <dgm:prSet/>
      <dgm:spPr/>
      <dgm:t>
        <a:bodyPr/>
        <a:lstStyle/>
        <a:p>
          <a:endParaRPr lang="de-DE"/>
        </a:p>
      </dgm:t>
    </dgm:pt>
    <dgm:pt modelId="{C2308297-8CCB-41B7-96D0-B2BCC8069894}" type="sibTrans" cxnId="{CE9AB1A1-C57B-4AA3-B9A7-0F0D4A651CAE}">
      <dgm:prSet/>
      <dgm:spPr/>
      <dgm:t>
        <a:bodyPr/>
        <a:lstStyle/>
        <a:p>
          <a:endParaRPr lang="de-DE"/>
        </a:p>
      </dgm:t>
    </dgm:pt>
    <dgm:pt modelId="{ADC8DD81-5676-4593-AF82-CD2E7571AEB8}" type="pres">
      <dgm:prSet presAssocID="{30DC2EDF-4D86-4FA9-B08D-69D21C6E867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29FAB26-F2F5-4259-97AC-B6DE7D3B546E}" type="pres">
      <dgm:prSet presAssocID="{6ECC2290-2716-4876-BCEE-38C6B3606736}" presName="boxAndChildren" presStyleCnt="0"/>
      <dgm:spPr/>
    </dgm:pt>
    <dgm:pt modelId="{EA5C9D86-1B9B-471B-96A6-E4E99AEDB1DD}" type="pres">
      <dgm:prSet presAssocID="{6ECC2290-2716-4876-BCEE-38C6B3606736}" presName="parentTextBox" presStyleLbl="node1" presStyleIdx="0" presStyleCnt="7"/>
      <dgm:spPr/>
      <dgm:t>
        <a:bodyPr/>
        <a:lstStyle/>
        <a:p>
          <a:endParaRPr lang="de-DE"/>
        </a:p>
      </dgm:t>
    </dgm:pt>
    <dgm:pt modelId="{DBE24702-FABC-4AED-9FEB-E12678C7B92E}" type="pres">
      <dgm:prSet presAssocID="{B3801288-1D08-4D28-AC15-AB623AFA8FCD}" presName="sp" presStyleCnt="0"/>
      <dgm:spPr/>
    </dgm:pt>
    <dgm:pt modelId="{CAF161A9-DDC0-48AE-8121-F3D5E5ED95CA}" type="pres">
      <dgm:prSet presAssocID="{8730C861-10BF-402F-BCD4-94952C73B05D}" presName="arrowAndChildren" presStyleCnt="0"/>
      <dgm:spPr/>
    </dgm:pt>
    <dgm:pt modelId="{57C5C8B7-45FA-4A34-9EE0-DC1744B6576F}" type="pres">
      <dgm:prSet presAssocID="{8730C861-10BF-402F-BCD4-94952C73B05D}" presName="parentTextArrow" presStyleLbl="node1" presStyleIdx="0" presStyleCnt="7"/>
      <dgm:spPr/>
      <dgm:t>
        <a:bodyPr/>
        <a:lstStyle/>
        <a:p>
          <a:endParaRPr lang="de-DE"/>
        </a:p>
      </dgm:t>
    </dgm:pt>
    <dgm:pt modelId="{64FBFEEC-5930-4642-B43A-956D0B9D411B}" type="pres">
      <dgm:prSet presAssocID="{8730C861-10BF-402F-BCD4-94952C73B05D}" presName="arrow" presStyleLbl="node1" presStyleIdx="1" presStyleCnt="7"/>
      <dgm:spPr/>
      <dgm:t>
        <a:bodyPr/>
        <a:lstStyle/>
        <a:p>
          <a:endParaRPr lang="de-DE"/>
        </a:p>
      </dgm:t>
    </dgm:pt>
    <dgm:pt modelId="{3163D4DE-6230-4600-BC42-ACE438432925}" type="pres">
      <dgm:prSet presAssocID="{8730C861-10BF-402F-BCD4-94952C73B05D}" presName="descendantArrow" presStyleCnt="0"/>
      <dgm:spPr/>
    </dgm:pt>
    <dgm:pt modelId="{6F382728-06AE-444A-A0EE-20A6F9AC3B16}" type="pres">
      <dgm:prSet presAssocID="{D53776DB-145E-43E5-A3EE-DE7DEB058A40}" presName="childTextArrow" presStyleLbl="f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6186D75-6320-47C6-BC87-3AF478F5BADB}" type="pres">
      <dgm:prSet presAssocID="{6331C87E-A041-46D1-AE05-A4D8E312BC57}" presName="childTextArrow" presStyleLbl="f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4E5EC12-DD60-4090-9477-1CB2DC8ED8D9}" type="pres">
      <dgm:prSet presAssocID="{F443E2D9-FDC5-4C41-A3DA-8840D5FC85B5}" presName="sp" presStyleCnt="0"/>
      <dgm:spPr/>
    </dgm:pt>
    <dgm:pt modelId="{21F25A25-9D94-41F6-BAB1-740800F18E5E}" type="pres">
      <dgm:prSet presAssocID="{E835B13E-B7F3-47AE-81A3-44A90FC723FB}" presName="arrowAndChildren" presStyleCnt="0"/>
      <dgm:spPr/>
    </dgm:pt>
    <dgm:pt modelId="{2EAE7C64-A75B-4FED-AD02-134CF1DFABAA}" type="pres">
      <dgm:prSet presAssocID="{E835B13E-B7F3-47AE-81A3-44A90FC723FB}" presName="parentTextArrow" presStyleLbl="node1" presStyleIdx="1" presStyleCnt="7"/>
      <dgm:spPr/>
      <dgm:t>
        <a:bodyPr/>
        <a:lstStyle/>
        <a:p>
          <a:endParaRPr lang="de-DE"/>
        </a:p>
      </dgm:t>
    </dgm:pt>
    <dgm:pt modelId="{11E332C4-A489-4B96-8812-9169659DCEE0}" type="pres">
      <dgm:prSet presAssocID="{E835B13E-B7F3-47AE-81A3-44A90FC723FB}" presName="arrow" presStyleLbl="node1" presStyleIdx="2" presStyleCnt="7"/>
      <dgm:spPr/>
      <dgm:t>
        <a:bodyPr/>
        <a:lstStyle/>
        <a:p>
          <a:endParaRPr lang="de-DE"/>
        </a:p>
      </dgm:t>
    </dgm:pt>
    <dgm:pt modelId="{AC41E9B6-7D81-4BE6-BF0D-2487E5BC5EA4}" type="pres">
      <dgm:prSet presAssocID="{E835B13E-B7F3-47AE-81A3-44A90FC723FB}" presName="descendantArrow" presStyleCnt="0"/>
      <dgm:spPr/>
    </dgm:pt>
    <dgm:pt modelId="{F41AABBB-814D-46C0-9D1E-40DC01880360}" type="pres">
      <dgm:prSet presAssocID="{DFF0553A-ECF9-42FF-A72E-AB6080F85538}" presName="childTextArrow" presStyleLbl="f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D6B52F-C6BF-4ACE-B12E-87E9BD8935D0}" type="pres">
      <dgm:prSet presAssocID="{5A3518A1-8B3F-4CBF-8C45-4AA59900B3E8}" presName="childTextArrow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26501AB-9A17-4FAB-877C-4FA28550B67E}" type="pres">
      <dgm:prSet presAssocID="{8AB53453-A711-4FB9-9A4D-2B965B80AC84}" presName="childTextArrow" presStyleLbl="f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D7CE1C1-989B-4522-AAA2-ACCC1E45F3AA}" type="pres">
      <dgm:prSet presAssocID="{CD93A101-C6DA-4B7F-9014-B631DB2FE6A8}" presName="sp" presStyleCnt="0"/>
      <dgm:spPr/>
    </dgm:pt>
    <dgm:pt modelId="{9CEB99CD-9582-4B56-8965-988837AD2FC0}" type="pres">
      <dgm:prSet presAssocID="{F2ABF4C6-0F01-4654-8E76-E30FF02F7F60}" presName="arrowAndChildren" presStyleCnt="0"/>
      <dgm:spPr/>
    </dgm:pt>
    <dgm:pt modelId="{198DA8DE-77BB-435D-8043-521836B9B15F}" type="pres">
      <dgm:prSet presAssocID="{F2ABF4C6-0F01-4654-8E76-E30FF02F7F60}" presName="parentTextArrow" presStyleLbl="node1" presStyleIdx="2" presStyleCnt="7"/>
      <dgm:spPr/>
      <dgm:t>
        <a:bodyPr/>
        <a:lstStyle/>
        <a:p>
          <a:endParaRPr lang="de-DE"/>
        </a:p>
      </dgm:t>
    </dgm:pt>
    <dgm:pt modelId="{946FCEB5-3ACE-4C60-8B7A-5088679279D6}" type="pres">
      <dgm:prSet presAssocID="{F2ABF4C6-0F01-4654-8E76-E30FF02F7F60}" presName="arrow" presStyleLbl="node1" presStyleIdx="3" presStyleCnt="7"/>
      <dgm:spPr/>
      <dgm:t>
        <a:bodyPr/>
        <a:lstStyle/>
        <a:p>
          <a:endParaRPr lang="de-DE"/>
        </a:p>
      </dgm:t>
    </dgm:pt>
    <dgm:pt modelId="{098A67F5-AEFF-4161-B3B2-FA95979D5577}" type="pres">
      <dgm:prSet presAssocID="{F2ABF4C6-0F01-4654-8E76-E30FF02F7F60}" presName="descendantArrow" presStyleCnt="0"/>
      <dgm:spPr/>
    </dgm:pt>
    <dgm:pt modelId="{BF555326-5494-42A3-811B-0868EAB5D982}" type="pres">
      <dgm:prSet presAssocID="{19041353-A922-4DA5-ACA6-FDF251C53B4F}" presName="childTextArrow" presStyleLbl="f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47FC06-2A5B-4641-AD08-D4E50C51821E}" type="pres">
      <dgm:prSet presAssocID="{F285A98A-3E88-4957-AACD-BAAC5FE29438}" presName="childTextArrow" presStyleLbl="f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62BE581-EC08-4723-B876-EEAEBDF5B6A4}" type="pres">
      <dgm:prSet presAssocID="{A9C6D905-2A56-4EB7-9BA5-D75316C66DC1}" presName="sp" presStyleCnt="0"/>
      <dgm:spPr/>
    </dgm:pt>
    <dgm:pt modelId="{B6B5476E-B9A3-4ADE-94D9-553D2CD87614}" type="pres">
      <dgm:prSet presAssocID="{E9C8B972-6E69-41D7-959A-426C7403E481}" presName="arrowAndChildren" presStyleCnt="0"/>
      <dgm:spPr/>
    </dgm:pt>
    <dgm:pt modelId="{C41C7D2A-588C-47F8-BA56-D5AB4EF017B5}" type="pres">
      <dgm:prSet presAssocID="{E9C8B972-6E69-41D7-959A-426C7403E481}" presName="parentTextArrow" presStyleLbl="node1" presStyleIdx="4" presStyleCnt="7"/>
      <dgm:spPr/>
      <dgm:t>
        <a:bodyPr/>
        <a:lstStyle/>
        <a:p>
          <a:endParaRPr lang="de-DE"/>
        </a:p>
      </dgm:t>
    </dgm:pt>
    <dgm:pt modelId="{E1335F1C-F927-44B5-B547-45837E754DF3}" type="pres">
      <dgm:prSet presAssocID="{0CFA16EC-69F7-4A63-B218-4D93111E7384}" presName="sp" presStyleCnt="0"/>
      <dgm:spPr/>
    </dgm:pt>
    <dgm:pt modelId="{62537F40-02D7-4E42-8616-87410179C771}" type="pres">
      <dgm:prSet presAssocID="{B1A3555B-D7EB-433C-8043-501A1A6BF5D7}" presName="arrowAndChildren" presStyleCnt="0"/>
      <dgm:spPr/>
    </dgm:pt>
    <dgm:pt modelId="{7B2FFBE4-897E-45DE-B928-77006468FCCA}" type="pres">
      <dgm:prSet presAssocID="{B1A3555B-D7EB-433C-8043-501A1A6BF5D7}" presName="parentTextArrow" presStyleLbl="node1" presStyleIdx="5" presStyleCnt="7"/>
      <dgm:spPr/>
      <dgm:t>
        <a:bodyPr/>
        <a:lstStyle/>
        <a:p>
          <a:endParaRPr lang="de-DE"/>
        </a:p>
      </dgm:t>
    </dgm:pt>
    <dgm:pt modelId="{34AC6239-1B2A-4387-AADB-5BDC96187ECF}" type="pres">
      <dgm:prSet presAssocID="{6893D9AC-0FC4-42D5-B7D0-7A2688BBC889}" presName="sp" presStyleCnt="0"/>
      <dgm:spPr/>
    </dgm:pt>
    <dgm:pt modelId="{29560C98-688A-4B26-8CB8-E5765BF8F2E2}" type="pres">
      <dgm:prSet presAssocID="{365EDB0E-6C25-476B-9FCD-3FF3F0953552}" presName="arrowAndChildren" presStyleCnt="0"/>
      <dgm:spPr/>
    </dgm:pt>
    <dgm:pt modelId="{EA013C8C-97F0-4A6F-99F6-B7AF86203946}" type="pres">
      <dgm:prSet presAssocID="{365EDB0E-6C25-476B-9FCD-3FF3F0953552}" presName="parentTextArrow" presStyleLbl="node1" presStyleIdx="6" presStyleCnt="7"/>
      <dgm:spPr/>
      <dgm:t>
        <a:bodyPr/>
        <a:lstStyle/>
        <a:p>
          <a:endParaRPr lang="de-DE"/>
        </a:p>
      </dgm:t>
    </dgm:pt>
  </dgm:ptLst>
  <dgm:cxnLst>
    <dgm:cxn modelId="{813504D6-88D6-4A40-B613-FCF0A51092FE}" srcId="{8730C861-10BF-402F-BCD4-94952C73B05D}" destId="{6331C87E-A041-46D1-AE05-A4D8E312BC57}" srcOrd="1" destOrd="0" parTransId="{F393E14A-F2FE-4E15-BADC-E25431E605A9}" sibTransId="{F6AFB9B4-0AA5-46E1-8A32-EF4A5F86809B}"/>
    <dgm:cxn modelId="{D6736698-D27A-41BC-A7AC-D2E3CAE8335C}" srcId="{E835B13E-B7F3-47AE-81A3-44A90FC723FB}" destId="{8AB53453-A711-4FB9-9A4D-2B965B80AC84}" srcOrd="2" destOrd="0" parTransId="{99F4DF65-D040-4FAE-B8A1-87EFE70B488B}" sibTransId="{B9066253-99BE-4FF1-A68A-5967BDE286C2}"/>
    <dgm:cxn modelId="{C91E71BE-8DF4-430E-ADBE-5C0653317CD1}" type="presOf" srcId="{6ECC2290-2716-4876-BCEE-38C6B3606736}" destId="{EA5C9D86-1B9B-471B-96A6-E4E99AEDB1DD}" srcOrd="0" destOrd="0" presId="urn:microsoft.com/office/officeart/2005/8/layout/process4"/>
    <dgm:cxn modelId="{23147D3F-22CC-447C-B846-D9529DB4180C}" type="presOf" srcId="{6331C87E-A041-46D1-AE05-A4D8E312BC57}" destId="{36186D75-6320-47C6-BC87-3AF478F5BADB}" srcOrd="0" destOrd="0" presId="urn:microsoft.com/office/officeart/2005/8/layout/process4"/>
    <dgm:cxn modelId="{F8F883B8-7927-435B-AFCC-8B07B17FF258}" srcId="{30DC2EDF-4D86-4FA9-B08D-69D21C6E867E}" destId="{6ECC2290-2716-4876-BCEE-38C6B3606736}" srcOrd="6" destOrd="0" parTransId="{1CE93A12-7200-4F5E-B5D3-07A02F03FB3A}" sibTransId="{5DEA5B9B-EC99-4956-8E3F-6460722238D1}"/>
    <dgm:cxn modelId="{46BB973A-6B73-4683-8D53-16951D60A048}" type="presOf" srcId="{F285A98A-3E88-4957-AACD-BAAC5FE29438}" destId="{8D47FC06-2A5B-4641-AD08-D4E50C51821E}" srcOrd="0" destOrd="0" presId="urn:microsoft.com/office/officeart/2005/8/layout/process4"/>
    <dgm:cxn modelId="{E36BAE80-CB03-45DB-93F6-C1DBF5D4665A}" type="presOf" srcId="{E9C8B972-6E69-41D7-959A-426C7403E481}" destId="{C41C7D2A-588C-47F8-BA56-D5AB4EF017B5}" srcOrd="0" destOrd="0" presId="urn:microsoft.com/office/officeart/2005/8/layout/process4"/>
    <dgm:cxn modelId="{DF7AAD32-FE27-4E59-A8AD-C12057880F85}" srcId="{8730C861-10BF-402F-BCD4-94952C73B05D}" destId="{D53776DB-145E-43E5-A3EE-DE7DEB058A40}" srcOrd="0" destOrd="0" parTransId="{95879F6F-9062-46E0-965A-DE6A988FACB4}" sibTransId="{C1CE3A67-5B0A-4C7B-8DEC-BCE1A15D646A}"/>
    <dgm:cxn modelId="{6356CCDA-4DD3-4B13-8B28-A0225078FE09}" type="presOf" srcId="{F2ABF4C6-0F01-4654-8E76-E30FF02F7F60}" destId="{198DA8DE-77BB-435D-8043-521836B9B15F}" srcOrd="0" destOrd="0" presId="urn:microsoft.com/office/officeart/2005/8/layout/process4"/>
    <dgm:cxn modelId="{10FCC10B-130D-4DD1-BCD8-AEC6439E73CC}" srcId="{30DC2EDF-4D86-4FA9-B08D-69D21C6E867E}" destId="{E9C8B972-6E69-41D7-959A-426C7403E481}" srcOrd="2" destOrd="0" parTransId="{D0A7C313-D1D8-447D-A46E-F0F384EA7FE1}" sibTransId="{A9C6D905-2A56-4EB7-9BA5-D75316C66DC1}"/>
    <dgm:cxn modelId="{B10C52A8-FB05-4A69-BF50-A3FE1B1B2908}" type="presOf" srcId="{8AB53453-A711-4FB9-9A4D-2B965B80AC84}" destId="{026501AB-9A17-4FAB-877C-4FA28550B67E}" srcOrd="0" destOrd="0" presId="urn:microsoft.com/office/officeart/2005/8/layout/process4"/>
    <dgm:cxn modelId="{2AD6B208-5CE6-499C-8F1E-D83D660C6920}" type="presOf" srcId="{30DC2EDF-4D86-4FA9-B08D-69D21C6E867E}" destId="{ADC8DD81-5676-4593-AF82-CD2E7571AEB8}" srcOrd="0" destOrd="0" presId="urn:microsoft.com/office/officeart/2005/8/layout/process4"/>
    <dgm:cxn modelId="{FB7D6392-50BF-4A24-B686-34214C9500B8}" srcId="{30DC2EDF-4D86-4FA9-B08D-69D21C6E867E}" destId="{8730C861-10BF-402F-BCD4-94952C73B05D}" srcOrd="5" destOrd="0" parTransId="{80F9CEC8-8AFC-4C09-8F15-BA98D7EC5748}" sibTransId="{B3801288-1D08-4D28-AC15-AB623AFA8FCD}"/>
    <dgm:cxn modelId="{10DC0711-ECF0-470E-8839-15F570B4B308}" type="presOf" srcId="{8730C861-10BF-402F-BCD4-94952C73B05D}" destId="{57C5C8B7-45FA-4A34-9EE0-DC1744B6576F}" srcOrd="0" destOrd="0" presId="urn:microsoft.com/office/officeart/2005/8/layout/process4"/>
    <dgm:cxn modelId="{C9BC2FD0-8CF9-4E3D-9E8E-56D4454727E7}" type="presOf" srcId="{8730C861-10BF-402F-BCD4-94952C73B05D}" destId="{64FBFEEC-5930-4642-B43A-956D0B9D411B}" srcOrd="1" destOrd="0" presId="urn:microsoft.com/office/officeart/2005/8/layout/process4"/>
    <dgm:cxn modelId="{7F015811-56BA-409F-9B2D-2C8E83E6ACB7}" type="presOf" srcId="{F2ABF4C6-0F01-4654-8E76-E30FF02F7F60}" destId="{946FCEB5-3ACE-4C60-8B7A-5088679279D6}" srcOrd="1" destOrd="0" presId="urn:microsoft.com/office/officeart/2005/8/layout/process4"/>
    <dgm:cxn modelId="{94A0065C-926C-44A9-B34B-C1D134D717CA}" type="presOf" srcId="{DFF0553A-ECF9-42FF-A72E-AB6080F85538}" destId="{F41AABBB-814D-46C0-9D1E-40DC01880360}" srcOrd="0" destOrd="0" presId="urn:microsoft.com/office/officeart/2005/8/layout/process4"/>
    <dgm:cxn modelId="{39CE1600-9CF0-478F-87F5-838F29EB9D59}" type="presOf" srcId="{E835B13E-B7F3-47AE-81A3-44A90FC723FB}" destId="{2EAE7C64-A75B-4FED-AD02-134CF1DFABAA}" srcOrd="0" destOrd="0" presId="urn:microsoft.com/office/officeart/2005/8/layout/process4"/>
    <dgm:cxn modelId="{9F3EA0EA-9E5D-4D58-9AAD-9E08CD4DBC1F}" type="presOf" srcId="{B1A3555B-D7EB-433C-8043-501A1A6BF5D7}" destId="{7B2FFBE4-897E-45DE-B928-77006468FCCA}" srcOrd="0" destOrd="0" presId="urn:microsoft.com/office/officeart/2005/8/layout/process4"/>
    <dgm:cxn modelId="{F46C3C98-7427-4DFA-B360-70F92EAB196B}" srcId="{30DC2EDF-4D86-4FA9-B08D-69D21C6E867E}" destId="{365EDB0E-6C25-476B-9FCD-3FF3F0953552}" srcOrd="0" destOrd="0" parTransId="{2C530E40-B31A-4108-8EF5-0485D9E73E80}" sibTransId="{6893D9AC-0FC4-42D5-B7D0-7A2688BBC889}"/>
    <dgm:cxn modelId="{55E10833-901A-4485-B748-2390D6BFE799}" srcId="{E835B13E-B7F3-47AE-81A3-44A90FC723FB}" destId="{DFF0553A-ECF9-42FF-A72E-AB6080F85538}" srcOrd="0" destOrd="0" parTransId="{4DE7BDC8-2AE9-4194-967C-CCF56DA677D2}" sibTransId="{84B762DE-DC33-48E2-9ACD-053D7A599468}"/>
    <dgm:cxn modelId="{E284304E-DE80-4A7C-B4E1-2B4F5D4E71F8}" srcId="{30DC2EDF-4D86-4FA9-B08D-69D21C6E867E}" destId="{E835B13E-B7F3-47AE-81A3-44A90FC723FB}" srcOrd="4" destOrd="0" parTransId="{2105773D-C3AC-4515-8238-178ED591C541}" sibTransId="{F443E2D9-FDC5-4C41-A3DA-8840D5FC85B5}"/>
    <dgm:cxn modelId="{4A394E2D-F066-479A-BD56-CC3977D5624E}" srcId="{E835B13E-B7F3-47AE-81A3-44A90FC723FB}" destId="{5A3518A1-8B3F-4CBF-8C45-4AA59900B3E8}" srcOrd="1" destOrd="0" parTransId="{4425308E-9FEF-4B78-84DE-292F91900681}" sibTransId="{D9B4354F-CDE4-4161-83C3-9A46AE06F839}"/>
    <dgm:cxn modelId="{3607571E-202D-44D1-A01C-A3FEBED83821}" type="presOf" srcId="{365EDB0E-6C25-476B-9FCD-3FF3F0953552}" destId="{EA013C8C-97F0-4A6F-99F6-B7AF86203946}" srcOrd="0" destOrd="0" presId="urn:microsoft.com/office/officeart/2005/8/layout/process4"/>
    <dgm:cxn modelId="{039A9D41-5988-4259-B375-76E11B4F959E}" type="presOf" srcId="{5A3518A1-8B3F-4CBF-8C45-4AA59900B3E8}" destId="{C3D6B52F-C6BF-4ACE-B12E-87E9BD8935D0}" srcOrd="0" destOrd="0" presId="urn:microsoft.com/office/officeart/2005/8/layout/process4"/>
    <dgm:cxn modelId="{4B67903C-98C8-4A0D-A90D-BC37353E30C4}" srcId="{30DC2EDF-4D86-4FA9-B08D-69D21C6E867E}" destId="{B1A3555B-D7EB-433C-8043-501A1A6BF5D7}" srcOrd="1" destOrd="0" parTransId="{8033AFC7-8D43-40AB-AF12-6BE505422B19}" sibTransId="{0CFA16EC-69F7-4A63-B218-4D93111E7384}"/>
    <dgm:cxn modelId="{6ACE6687-FB7C-458B-91C4-052B7661B171}" srcId="{F2ABF4C6-0F01-4654-8E76-E30FF02F7F60}" destId="{19041353-A922-4DA5-ACA6-FDF251C53B4F}" srcOrd="0" destOrd="0" parTransId="{2E321537-528F-4F52-A49D-3D6CE6D1BD75}" sibTransId="{56805830-2F5F-4639-A4AB-793361F7A148}"/>
    <dgm:cxn modelId="{CE9AB1A1-C57B-4AA3-B9A7-0F0D4A651CAE}" srcId="{F2ABF4C6-0F01-4654-8E76-E30FF02F7F60}" destId="{F285A98A-3E88-4957-AACD-BAAC5FE29438}" srcOrd="1" destOrd="0" parTransId="{32B6F73E-4D0F-42CA-811F-86AC8BB342B3}" sibTransId="{C2308297-8CCB-41B7-96D0-B2BCC8069894}"/>
    <dgm:cxn modelId="{546DA0FF-C7A0-4030-B5F9-6F73C04D8EBB}" type="presOf" srcId="{E835B13E-B7F3-47AE-81A3-44A90FC723FB}" destId="{11E332C4-A489-4B96-8812-9169659DCEE0}" srcOrd="1" destOrd="0" presId="urn:microsoft.com/office/officeart/2005/8/layout/process4"/>
    <dgm:cxn modelId="{A2B3E8E5-077F-4D83-A961-A83B75AD7A8C}" srcId="{30DC2EDF-4D86-4FA9-B08D-69D21C6E867E}" destId="{F2ABF4C6-0F01-4654-8E76-E30FF02F7F60}" srcOrd="3" destOrd="0" parTransId="{E4E4977C-F6BC-4295-85B9-B1B07EC7A1C6}" sibTransId="{CD93A101-C6DA-4B7F-9014-B631DB2FE6A8}"/>
    <dgm:cxn modelId="{441813DC-68F5-412C-A2BB-1D32254FEF12}" type="presOf" srcId="{19041353-A922-4DA5-ACA6-FDF251C53B4F}" destId="{BF555326-5494-42A3-811B-0868EAB5D982}" srcOrd="0" destOrd="0" presId="urn:microsoft.com/office/officeart/2005/8/layout/process4"/>
    <dgm:cxn modelId="{D0D1E7FF-1A04-4285-9738-83678E6ED83C}" type="presOf" srcId="{D53776DB-145E-43E5-A3EE-DE7DEB058A40}" destId="{6F382728-06AE-444A-A0EE-20A6F9AC3B16}" srcOrd="0" destOrd="0" presId="urn:microsoft.com/office/officeart/2005/8/layout/process4"/>
    <dgm:cxn modelId="{887067B0-34B1-47E7-8954-2CF66FC34F65}" type="presParOf" srcId="{ADC8DD81-5676-4593-AF82-CD2E7571AEB8}" destId="{B29FAB26-F2F5-4259-97AC-B6DE7D3B546E}" srcOrd="0" destOrd="0" presId="urn:microsoft.com/office/officeart/2005/8/layout/process4"/>
    <dgm:cxn modelId="{7EA63328-71DA-424A-8E21-A28DB206B9B9}" type="presParOf" srcId="{B29FAB26-F2F5-4259-97AC-B6DE7D3B546E}" destId="{EA5C9D86-1B9B-471B-96A6-E4E99AEDB1DD}" srcOrd="0" destOrd="0" presId="urn:microsoft.com/office/officeart/2005/8/layout/process4"/>
    <dgm:cxn modelId="{F543C8B7-97BF-4D50-8F73-5AD69601068B}" type="presParOf" srcId="{ADC8DD81-5676-4593-AF82-CD2E7571AEB8}" destId="{DBE24702-FABC-4AED-9FEB-E12678C7B92E}" srcOrd="1" destOrd="0" presId="urn:microsoft.com/office/officeart/2005/8/layout/process4"/>
    <dgm:cxn modelId="{F089EA61-8180-4A67-B8C0-D985D32C55D5}" type="presParOf" srcId="{ADC8DD81-5676-4593-AF82-CD2E7571AEB8}" destId="{CAF161A9-DDC0-48AE-8121-F3D5E5ED95CA}" srcOrd="2" destOrd="0" presId="urn:microsoft.com/office/officeart/2005/8/layout/process4"/>
    <dgm:cxn modelId="{D689CB14-DA57-44D8-96E5-0DDD372C0AC2}" type="presParOf" srcId="{CAF161A9-DDC0-48AE-8121-F3D5E5ED95CA}" destId="{57C5C8B7-45FA-4A34-9EE0-DC1744B6576F}" srcOrd="0" destOrd="0" presId="urn:microsoft.com/office/officeart/2005/8/layout/process4"/>
    <dgm:cxn modelId="{90F1BBE6-7EC3-49A6-8660-DEA31C71FFB7}" type="presParOf" srcId="{CAF161A9-DDC0-48AE-8121-F3D5E5ED95CA}" destId="{64FBFEEC-5930-4642-B43A-956D0B9D411B}" srcOrd="1" destOrd="0" presId="urn:microsoft.com/office/officeart/2005/8/layout/process4"/>
    <dgm:cxn modelId="{5522150C-1A86-49C6-8F1F-CEEE6E555C4D}" type="presParOf" srcId="{CAF161A9-DDC0-48AE-8121-F3D5E5ED95CA}" destId="{3163D4DE-6230-4600-BC42-ACE438432925}" srcOrd="2" destOrd="0" presId="urn:microsoft.com/office/officeart/2005/8/layout/process4"/>
    <dgm:cxn modelId="{78272EB7-1BCF-4133-BA54-1E9AA58A649D}" type="presParOf" srcId="{3163D4DE-6230-4600-BC42-ACE438432925}" destId="{6F382728-06AE-444A-A0EE-20A6F9AC3B16}" srcOrd="0" destOrd="0" presId="urn:microsoft.com/office/officeart/2005/8/layout/process4"/>
    <dgm:cxn modelId="{66E844AA-B574-42E6-9D94-69D2E11145E4}" type="presParOf" srcId="{3163D4DE-6230-4600-BC42-ACE438432925}" destId="{36186D75-6320-47C6-BC87-3AF478F5BADB}" srcOrd="1" destOrd="0" presId="urn:microsoft.com/office/officeart/2005/8/layout/process4"/>
    <dgm:cxn modelId="{65E5FB09-E8A3-41BB-84FD-6FB2FE406BFC}" type="presParOf" srcId="{ADC8DD81-5676-4593-AF82-CD2E7571AEB8}" destId="{54E5EC12-DD60-4090-9477-1CB2DC8ED8D9}" srcOrd="3" destOrd="0" presId="urn:microsoft.com/office/officeart/2005/8/layout/process4"/>
    <dgm:cxn modelId="{EE5F22CE-7E5A-4651-8C63-BFEF0ADD5D7C}" type="presParOf" srcId="{ADC8DD81-5676-4593-AF82-CD2E7571AEB8}" destId="{21F25A25-9D94-41F6-BAB1-740800F18E5E}" srcOrd="4" destOrd="0" presId="urn:microsoft.com/office/officeart/2005/8/layout/process4"/>
    <dgm:cxn modelId="{EB05C0FA-1959-4C73-91AB-B8D48559C51F}" type="presParOf" srcId="{21F25A25-9D94-41F6-BAB1-740800F18E5E}" destId="{2EAE7C64-A75B-4FED-AD02-134CF1DFABAA}" srcOrd="0" destOrd="0" presId="urn:microsoft.com/office/officeart/2005/8/layout/process4"/>
    <dgm:cxn modelId="{F0A2C823-CE83-4DAF-A0E0-34D916EA7520}" type="presParOf" srcId="{21F25A25-9D94-41F6-BAB1-740800F18E5E}" destId="{11E332C4-A489-4B96-8812-9169659DCEE0}" srcOrd="1" destOrd="0" presId="urn:microsoft.com/office/officeart/2005/8/layout/process4"/>
    <dgm:cxn modelId="{9C7F019D-D6B7-4991-8C2B-457499A7D242}" type="presParOf" srcId="{21F25A25-9D94-41F6-BAB1-740800F18E5E}" destId="{AC41E9B6-7D81-4BE6-BF0D-2487E5BC5EA4}" srcOrd="2" destOrd="0" presId="urn:microsoft.com/office/officeart/2005/8/layout/process4"/>
    <dgm:cxn modelId="{A619FB6E-A654-4B31-8B14-0F3D443CF137}" type="presParOf" srcId="{AC41E9B6-7D81-4BE6-BF0D-2487E5BC5EA4}" destId="{F41AABBB-814D-46C0-9D1E-40DC01880360}" srcOrd="0" destOrd="0" presId="urn:microsoft.com/office/officeart/2005/8/layout/process4"/>
    <dgm:cxn modelId="{B2FC3C8A-1947-45D5-A27D-537E3A05FF67}" type="presParOf" srcId="{AC41E9B6-7D81-4BE6-BF0D-2487E5BC5EA4}" destId="{C3D6B52F-C6BF-4ACE-B12E-87E9BD8935D0}" srcOrd="1" destOrd="0" presId="urn:microsoft.com/office/officeart/2005/8/layout/process4"/>
    <dgm:cxn modelId="{1BF43E03-41A8-4F3D-855B-19065A4242EB}" type="presParOf" srcId="{AC41E9B6-7D81-4BE6-BF0D-2487E5BC5EA4}" destId="{026501AB-9A17-4FAB-877C-4FA28550B67E}" srcOrd="2" destOrd="0" presId="urn:microsoft.com/office/officeart/2005/8/layout/process4"/>
    <dgm:cxn modelId="{003FBB9A-2EA8-4E32-B803-C7CEC8D9F5BD}" type="presParOf" srcId="{ADC8DD81-5676-4593-AF82-CD2E7571AEB8}" destId="{0D7CE1C1-989B-4522-AAA2-ACCC1E45F3AA}" srcOrd="5" destOrd="0" presId="urn:microsoft.com/office/officeart/2005/8/layout/process4"/>
    <dgm:cxn modelId="{77EAD29C-1602-4BA8-AF7F-118BF89BBE74}" type="presParOf" srcId="{ADC8DD81-5676-4593-AF82-CD2E7571AEB8}" destId="{9CEB99CD-9582-4B56-8965-988837AD2FC0}" srcOrd="6" destOrd="0" presId="urn:microsoft.com/office/officeart/2005/8/layout/process4"/>
    <dgm:cxn modelId="{49AD680A-D8A1-47BA-B766-87EAEFE3BFE1}" type="presParOf" srcId="{9CEB99CD-9582-4B56-8965-988837AD2FC0}" destId="{198DA8DE-77BB-435D-8043-521836B9B15F}" srcOrd="0" destOrd="0" presId="urn:microsoft.com/office/officeart/2005/8/layout/process4"/>
    <dgm:cxn modelId="{BC3AC95F-9ACF-41C5-8458-6FB09057F0DD}" type="presParOf" srcId="{9CEB99CD-9582-4B56-8965-988837AD2FC0}" destId="{946FCEB5-3ACE-4C60-8B7A-5088679279D6}" srcOrd="1" destOrd="0" presId="urn:microsoft.com/office/officeart/2005/8/layout/process4"/>
    <dgm:cxn modelId="{FC0B80DC-2BC0-4829-8062-E4637DA1CE30}" type="presParOf" srcId="{9CEB99CD-9582-4B56-8965-988837AD2FC0}" destId="{098A67F5-AEFF-4161-B3B2-FA95979D5577}" srcOrd="2" destOrd="0" presId="urn:microsoft.com/office/officeart/2005/8/layout/process4"/>
    <dgm:cxn modelId="{C96EF504-040A-43E2-AD0E-D4BC67FC74F6}" type="presParOf" srcId="{098A67F5-AEFF-4161-B3B2-FA95979D5577}" destId="{BF555326-5494-42A3-811B-0868EAB5D982}" srcOrd="0" destOrd="0" presId="urn:microsoft.com/office/officeart/2005/8/layout/process4"/>
    <dgm:cxn modelId="{D2E79758-F79B-43D0-9D7E-7984A8DF2205}" type="presParOf" srcId="{098A67F5-AEFF-4161-B3B2-FA95979D5577}" destId="{8D47FC06-2A5B-4641-AD08-D4E50C51821E}" srcOrd="1" destOrd="0" presId="urn:microsoft.com/office/officeart/2005/8/layout/process4"/>
    <dgm:cxn modelId="{8F14A9C5-B00E-489F-8DF0-524521CBF208}" type="presParOf" srcId="{ADC8DD81-5676-4593-AF82-CD2E7571AEB8}" destId="{862BE581-EC08-4723-B876-EEAEBDF5B6A4}" srcOrd="7" destOrd="0" presId="urn:microsoft.com/office/officeart/2005/8/layout/process4"/>
    <dgm:cxn modelId="{A92DEDAC-2422-458B-9960-293849E853A5}" type="presParOf" srcId="{ADC8DD81-5676-4593-AF82-CD2E7571AEB8}" destId="{B6B5476E-B9A3-4ADE-94D9-553D2CD87614}" srcOrd="8" destOrd="0" presId="urn:microsoft.com/office/officeart/2005/8/layout/process4"/>
    <dgm:cxn modelId="{00809496-6E71-4E6F-B30E-0B80C02CBBCE}" type="presParOf" srcId="{B6B5476E-B9A3-4ADE-94D9-553D2CD87614}" destId="{C41C7D2A-588C-47F8-BA56-D5AB4EF017B5}" srcOrd="0" destOrd="0" presId="urn:microsoft.com/office/officeart/2005/8/layout/process4"/>
    <dgm:cxn modelId="{B4E62836-2EBF-49B9-B1D8-636734B7D17A}" type="presParOf" srcId="{ADC8DD81-5676-4593-AF82-CD2E7571AEB8}" destId="{E1335F1C-F927-44B5-B547-45837E754DF3}" srcOrd="9" destOrd="0" presId="urn:microsoft.com/office/officeart/2005/8/layout/process4"/>
    <dgm:cxn modelId="{8762410A-7EFD-4A1A-A254-CC10FC1E4244}" type="presParOf" srcId="{ADC8DD81-5676-4593-AF82-CD2E7571AEB8}" destId="{62537F40-02D7-4E42-8616-87410179C771}" srcOrd="10" destOrd="0" presId="urn:microsoft.com/office/officeart/2005/8/layout/process4"/>
    <dgm:cxn modelId="{CB741DA8-EDDE-40BA-BE85-6D8560191AEE}" type="presParOf" srcId="{62537F40-02D7-4E42-8616-87410179C771}" destId="{7B2FFBE4-897E-45DE-B928-77006468FCCA}" srcOrd="0" destOrd="0" presId="urn:microsoft.com/office/officeart/2005/8/layout/process4"/>
    <dgm:cxn modelId="{3576F04F-FF4F-459D-AC2E-D5420626F025}" type="presParOf" srcId="{ADC8DD81-5676-4593-AF82-CD2E7571AEB8}" destId="{34AC6239-1B2A-4387-AADB-5BDC96187ECF}" srcOrd="11" destOrd="0" presId="urn:microsoft.com/office/officeart/2005/8/layout/process4"/>
    <dgm:cxn modelId="{59A1F53F-7E52-479C-89DE-74C0394413CB}" type="presParOf" srcId="{ADC8DD81-5676-4593-AF82-CD2E7571AEB8}" destId="{29560C98-688A-4B26-8CB8-E5765BF8F2E2}" srcOrd="12" destOrd="0" presId="urn:microsoft.com/office/officeart/2005/8/layout/process4"/>
    <dgm:cxn modelId="{92D05EA5-EBBB-422C-87B6-13FC4A5D5861}" type="presParOf" srcId="{29560C98-688A-4B26-8CB8-E5765BF8F2E2}" destId="{EA013C8C-97F0-4A6F-99F6-B7AF8620394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343104-015C-45BA-88C3-C9AA39C00F02}" type="doc">
      <dgm:prSet loTypeId="urn:microsoft.com/office/officeart/2005/8/layout/vList2" loCatId="list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GB"/>
        </a:p>
      </dgm:t>
    </dgm:pt>
    <dgm:pt modelId="{2F62CD64-82DD-457F-983D-A5B4F5D536C9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dirty="0" smtClean="0"/>
            <a:t>Konkurrenz </a:t>
          </a:r>
          <a:r>
            <a:rPr lang="de-DE" dirty="0" smtClean="0">
              <a:sym typeface="Wingdings" pitchFamily="2" charset="2"/>
            </a:rPr>
            <a:t></a:t>
          </a:r>
          <a:r>
            <a:rPr lang="de-DE" dirty="0" smtClean="0"/>
            <a:t> Verbindungsbüros, Messen</a:t>
          </a:r>
          <a:endParaRPr lang="en-GB" dirty="0"/>
        </a:p>
      </dgm:t>
    </dgm:pt>
    <dgm:pt modelId="{D9C4BB03-8985-4750-B470-F3DE347EECD0}" type="parTrans" cxnId="{A83CCF01-A51B-4391-A4CB-ECEEFFCC2075}">
      <dgm:prSet/>
      <dgm:spPr/>
      <dgm:t>
        <a:bodyPr/>
        <a:lstStyle/>
        <a:p>
          <a:endParaRPr lang="en-GB"/>
        </a:p>
      </dgm:t>
    </dgm:pt>
    <dgm:pt modelId="{4294E9F3-B4E8-43C2-AF6F-F5D3FE600836}" type="sibTrans" cxnId="{A83CCF01-A51B-4391-A4CB-ECEEFFCC2075}">
      <dgm:prSet/>
      <dgm:spPr/>
      <dgm:t>
        <a:bodyPr/>
        <a:lstStyle/>
        <a:p>
          <a:endParaRPr lang="en-GB"/>
        </a:p>
      </dgm:t>
    </dgm:pt>
    <dgm:pt modelId="{0D23F4F8-14DB-4DE3-80B9-BAB01330CAB4}">
      <dgm:prSet/>
      <dgm:spPr/>
      <dgm:t>
        <a:bodyPr/>
        <a:lstStyle/>
        <a:p>
          <a:pPr rtl="0"/>
          <a:r>
            <a:rPr lang="en-GB" dirty="0" err="1" smtClean="0"/>
            <a:t>Gemeinsame</a:t>
          </a:r>
          <a:r>
            <a:rPr lang="en-GB" dirty="0" smtClean="0"/>
            <a:t> </a:t>
          </a:r>
          <a:r>
            <a:rPr lang="en-GB" dirty="0" err="1" smtClean="0"/>
            <a:t>Studiengänge</a:t>
          </a:r>
          <a:endParaRPr lang="en-GB" dirty="0"/>
        </a:p>
      </dgm:t>
    </dgm:pt>
    <dgm:pt modelId="{35D5F055-EC72-4725-8C4B-6484545A9C8E}" type="parTrans" cxnId="{F6FE1F88-B7C3-4C1A-9A69-A05233F570F2}">
      <dgm:prSet/>
      <dgm:spPr/>
      <dgm:t>
        <a:bodyPr/>
        <a:lstStyle/>
        <a:p>
          <a:endParaRPr lang="en-GB"/>
        </a:p>
      </dgm:t>
    </dgm:pt>
    <dgm:pt modelId="{D7DEF9B7-7E99-450E-B78C-14B24F87D4EE}" type="sibTrans" cxnId="{F6FE1F88-B7C3-4C1A-9A69-A05233F570F2}">
      <dgm:prSet/>
      <dgm:spPr/>
      <dgm:t>
        <a:bodyPr/>
        <a:lstStyle/>
        <a:p>
          <a:endParaRPr lang="en-GB"/>
        </a:p>
      </dgm:t>
    </dgm:pt>
    <dgm:pt modelId="{2C12378F-16D0-4312-98D6-FB2B19A8D5F8}">
      <dgm:prSet/>
      <dgm:spPr/>
      <dgm:t>
        <a:bodyPr/>
        <a:lstStyle/>
        <a:p>
          <a:pPr rtl="0"/>
          <a:r>
            <a:rPr lang="de-DE" smtClean="0"/>
            <a:t>Doppelabschlüsse</a:t>
          </a:r>
          <a:endParaRPr lang="en-GB"/>
        </a:p>
      </dgm:t>
    </dgm:pt>
    <dgm:pt modelId="{B6D9B575-A4B7-47E3-922F-1D80C9E85BE6}" type="parTrans" cxnId="{2F942BD8-F62C-4511-A9A5-EB165FD1AF82}">
      <dgm:prSet/>
      <dgm:spPr/>
      <dgm:t>
        <a:bodyPr/>
        <a:lstStyle/>
        <a:p>
          <a:endParaRPr lang="en-GB"/>
        </a:p>
      </dgm:t>
    </dgm:pt>
    <dgm:pt modelId="{B846EE22-8356-45B3-9F14-A6AAE07D2D5B}" type="sibTrans" cxnId="{2F942BD8-F62C-4511-A9A5-EB165FD1AF82}">
      <dgm:prSet/>
      <dgm:spPr/>
      <dgm:t>
        <a:bodyPr/>
        <a:lstStyle/>
        <a:p>
          <a:endParaRPr lang="en-GB"/>
        </a:p>
      </dgm:t>
    </dgm:pt>
    <dgm:pt modelId="{65131DDD-6AC6-49EA-9480-2F2AF76A6622}">
      <dgm:prSet/>
      <dgm:spPr/>
      <dgm:t>
        <a:bodyPr/>
        <a:lstStyle/>
        <a:p>
          <a:pPr rtl="0"/>
          <a:r>
            <a:rPr lang="de-DE" dirty="0" err="1" smtClean="0"/>
            <a:t>Stipendienprogramme</a:t>
          </a:r>
          <a:r>
            <a:rPr lang="de-DE" dirty="0" smtClean="0"/>
            <a:t> – DAAD, CSC</a:t>
          </a:r>
          <a:endParaRPr lang="en-GB" dirty="0"/>
        </a:p>
      </dgm:t>
    </dgm:pt>
    <dgm:pt modelId="{9F18B229-E0DD-4138-B4CC-0CA251F36209}" type="parTrans" cxnId="{3E5B4F59-1777-4C40-9C32-AD7D6C8DB168}">
      <dgm:prSet/>
      <dgm:spPr/>
      <dgm:t>
        <a:bodyPr/>
        <a:lstStyle/>
        <a:p>
          <a:endParaRPr lang="en-GB"/>
        </a:p>
      </dgm:t>
    </dgm:pt>
    <dgm:pt modelId="{91E74B36-B941-4345-9E4F-0F25F3082079}" type="sibTrans" cxnId="{3E5B4F59-1777-4C40-9C32-AD7D6C8DB168}">
      <dgm:prSet/>
      <dgm:spPr/>
      <dgm:t>
        <a:bodyPr/>
        <a:lstStyle/>
        <a:p>
          <a:endParaRPr lang="en-GB"/>
        </a:p>
      </dgm:t>
    </dgm:pt>
    <dgm:pt modelId="{E45E35E5-D95C-4266-BE0B-AF61ADD50A2C}">
      <dgm:prSet/>
      <dgm:spPr/>
      <dgm:t>
        <a:bodyPr/>
        <a:lstStyle/>
        <a:p>
          <a:pPr rtl="0"/>
          <a:r>
            <a:rPr lang="de-DE" smtClean="0"/>
            <a:t>Kurzzeitprogramme</a:t>
          </a:r>
          <a:endParaRPr lang="en-GB"/>
        </a:p>
      </dgm:t>
    </dgm:pt>
    <dgm:pt modelId="{B539C275-1277-4A21-AAA8-6607D590891B}" type="parTrans" cxnId="{D435EC0E-C834-41A7-BE2F-3977AA10322D}">
      <dgm:prSet/>
      <dgm:spPr/>
      <dgm:t>
        <a:bodyPr/>
        <a:lstStyle/>
        <a:p>
          <a:endParaRPr lang="en-GB"/>
        </a:p>
      </dgm:t>
    </dgm:pt>
    <dgm:pt modelId="{749CD3CD-F6EF-417A-807B-BE9997E709C7}" type="sibTrans" cxnId="{D435EC0E-C834-41A7-BE2F-3977AA10322D}">
      <dgm:prSet/>
      <dgm:spPr/>
      <dgm:t>
        <a:bodyPr/>
        <a:lstStyle/>
        <a:p>
          <a:endParaRPr lang="en-GB"/>
        </a:p>
      </dgm:t>
    </dgm:pt>
    <dgm:pt modelId="{BCD72FFA-FF18-455C-83DF-E886DC7C84C0}">
      <dgm:prSet/>
      <dgm:spPr/>
      <dgm:t>
        <a:bodyPr/>
        <a:lstStyle/>
        <a:p>
          <a:pPr rtl="0"/>
          <a:r>
            <a:rPr lang="de-DE" smtClean="0"/>
            <a:t>Englischsprachige Studienangebote</a:t>
          </a:r>
          <a:endParaRPr lang="en-GB"/>
        </a:p>
      </dgm:t>
    </dgm:pt>
    <dgm:pt modelId="{9E29F157-BBBE-40E9-9BB0-4D93A2BA3484}" type="parTrans" cxnId="{18803B3D-E26F-4F7D-8F52-CF58BB72BE17}">
      <dgm:prSet/>
      <dgm:spPr/>
      <dgm:t>
        <a:bodyPr/>
        <a:lstStyle/>
        <a:p>
          <a:endParaRPr lang="en-GB"/>
        </a:p>
      </dgm:t>
    </dgm:pt>
    <dgm:pt modelId="{C6A686BD-ACB2-4F62-A562-FCAD521024BD}" type="sibTrans" cxnId="{18803B3D-E26F-4F7D-8F52-CF58BB72BE17}">
      <dgm:prSet/>
      <dgm:spPr/>
      <dgm:t>
        <a:bodyPr/>
        <a:lstStyle/>
        <a:p>
          <a:endParaRPr lang="en-GB"/>
        </a:p>
      </dgm:t>
    </dgm:pt>
    <dgm:pt modelId="{4D305514-B87C-498D-BD20-E5FE8DDD39AF}">
      <dgm:prSet/>
      <dgm:spPr/>
      <dgm:t>
        <a:bodyPr/>
        <a:lstStyle/>
        <a:p>
          <a:pPr rtl="0"/>
          <a:r>
            <a:rPr lang="de-DE" dirty="0" smtClean="0"/>
            <a:t>Welcome Services</a:t>
          </a:r>
          <a:endParaRPr lang="en-GB" dirty="0"/>
        </a:p>
      </dgm:t>
    </dgm:pt>
    <dgm:pt modelId="{97C0AA7F-3997-4D09-AC02-65FD665735FE}" type="parTrans" cxnId="{3DACFCF4-B58B-4C87-9D2D-0129954549EB}">
      <dgm:prSet/>
      <dgm:spPr/>
      <dgm:t>
        <a:bodyPr/>
        <a:lstStyle/>
        <a:p>
          <a:endParaRPr lang="en-GB"/>
        </a:p>
      </dgm:t>
    </dgm:pt>
    <dgm:pt modelId="{A2A8210C-F749-4C5B-83EA-03FB4F4092DB}" type="sibTrans" cxnId="{3DACFCF4-B58B-4C87-9D2D-0129954549EB}">
      <dgm:prSet/>
      <dgm:spPr/>
      <dgm:t>
        <a:bodyPr/>
        <a:lstStyle/>
        <a:p>
          <a:endParaRPr lang="en-GB"/>
        </a:p>
      </dgm:t>
    </dgm:pt>
    <dgm:pt modelId="{7E31EC12-C47C-427C-BCC6-EFCD4AF940FE}">
      <dgm:prSet/>
      <dgm:spPr/>
      <dgm:t>
        <a:bodyPr/>
        <a:lstStyle/>
        <a:p>
          <a:pPr rtl="0"/>
          <a:r>
            <a:rPr lang="de-DE" dirty="0" smtClean="0"/>
            <a:t>Summer Schools</a:t>
          </a:r>
          <a:endParaRPr lang="en-GB" dirty="0"/>
        </a:p>
      </dgm:t>
    </dgm:pt>
    <dgm:pt modelId="{BDEF609C-BD95-4B2A-850F-1911515C54F6}" type="parTrans" cxnId="{91DC77D2-ED37-4E3E-B440-A8BFF3059F0F}">
      <dgm:prSet/>
      <dgm:spPr/>
      <dgm:t>
        <a:bodyPr/>
        <a:lstStyle/>
        <a:p>
          <a:endParaRPr lang="en-GB"/>
        </a:p>
      </dgm:t>
    </dgm:pt>
    <dgm:pt modelId="{0EE29177-5CC5-4E1B-9DD4-77734EC6B042}" type="sibTrans" cxnId="{91DC77D2-ED37-4E3E-B440-A8BFF3059F0F}">
      <dgm:prSet/>
      <dgm:spPr/>
      <dgm:t>
        <a:bodyPr/>
        <a:lstStyle/>
        <a:p>
          <a:endParaRPr lang="en-GB"/>
        </a:p>
      </dgm:t>
    </dgm:pt>
    <dgm:pt modelId="{EB0815AE-FB20-4C60-B3FE-CA2A130D177D}" type="pres">
      <dgm:prSet presAssocID="{5B343104-015C-45BA-88C3-C9AA39C00F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7221789-B84C-439F-9D07-FF8E89BF7D52}" type="pres">
      <dgm:prSet presAssocID="{2F62CD64-82DD-457F-983D-A5B4F5D536C9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AA81EC8-6C6B-4CEC-B58B-041C7C477AF9}" type="pres">
      <dgm:prSet presAssocID="{4294E9F3-B4E8-43C2-AF6F-F5D3FE600836}" presName="spacer" presStyleCnt="0"/>
      <dgm:spPr/>
    </dgm:pt>
    <dgm:pt modelId="{248E39E4-AC8B-4D01-8AEF-951E73E2183B}" type="pres">
      <dgm:prSet presAssocID="{0D23F4F8-14DB-4DE3-80B9-BAB01330CAB4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879F680-D1E7-494F-B90E-CE47AD835844}" type="pres">
      <dgm:prSet presAssocID="{D7DEF9B7-7E99-450E-B78C-14B24F87D4EE}" presName="spacer" presStyleCnt="0"/>
      <dgm:spPr/>
    </dgm:pt>
    <dgm:pt modelId="{1B47B499-28E8-4C5A-A6E9-64A7C2B58BA4}" type="pres">
      <dgm:prSet presAssocID="{2C12378F-16D0-4312-98D6-FB2B19A8D5F8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5AF72DC-CFBC-449C-AF60-E816C70E0393}" type="pres">
      <dgm:prSet presAssocID="{B846EE22-8356-45B3-9F14-A6AAE07D2D5B}" presName="spacer" presStyleCnt="0"/>
      <dgm:spPr/>
    </dgm:pt>
    <dgm:pt modelId="{3FB2E3C7-A63B-422D-8871-4AF5BBCC4937}" type="pres">
      <dgm:prSet presAssocID="{65131DDD-6AC6-49EA-9480-2F2AF76A662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6816B3-24AA-476E-915E-1D2604433A0E}" type="pres">
      <dgm:prSet presAssocID="{91E74B36-B941-4345-9E4F-0F25F3082079}" presName="spacer" presStyleCnt="0"/>
      <dgm:spPr/>
    </dgm:pt>
    <dgm:pt modelId="{CED3FC3A-73FA-4F3E-9A44-57E8562A8375}" type="pres">
      <dgm:prSet presAssocID="{E45E35E5-D95C-4266-BE0B-AF61ADD50A2C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9249C79-1B14-4759-A6D3-F87D1D140E58}" type="pres">
      <dgm:prSet presAssocID="{749CD3CD-F6EF-417A-807B-BE9997E709C7}" presName="spacer" presStyleCnt="0"/>
      <dgm:spPr/>
    </dgm:pt>
    <dgm:pt modelId="{125FB60E-D2DF-4325-802A-1C6FCEADA520}" type="pres">
      <dgm:prSet presAssocID="{BCD72FFA-FF18-455C-83DF-E886DC7C84C0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55C1C55-2600-4C87-9A3D-0C815E8565B5}" type="pres">
      <dgm:prSet presAssocID="{C6A686BD-ACB2-4F62-A562-FCAD521024BD}" presName="spacer" presStyleCnt="0"/>
      <dgm:spPr/>
    </dgm:pt>
    <dgm:pt modelId="{B1E4240A-36FC-4A21-BBAD-810E1D7F2CE4}" type="pres">
      <dgm:prSet presAssocID="{4D305514-B87C-498D-BD20-E5FE8DDD39AF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ECFC6B1-38BC-41E8-A6BD-A9C90E34B11C}" type="pres">
      <dgm:prSet presAssocID="{A2A8210C-F749-4C5B-83EA-03FB4F4092DB}" presName="spacer" presStyleCnt="0"/>
      <dgm:spPr/>
    </dgm:pt>
    <dgm:pt modelId="{DECBA058-6C9A-4B1F-AE10-7335488BB227}" type="pres">
      <dgm:prSet presAssocID="{7E31EC12-C47C-427C-BCC6-EFCD4AF940F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F942BD8-F62C-4511-A9A5-EB165FD1AF82}" srcId="{5B343104-015C-45BA-88C3-C9AA39C00F02}" destId="{2C12378F-16D0-4312-98D6-FB2B19A8D5F8}" srcOrd="2" destOrd="0" parTransId="{B6D9B575-A4B7-47E3-922F-1D80C9E85BE6}" sibTransId="{B846EE22-8356-45B3-9F14-A6AAE07D2D5B}"/>
    <dgm:cxn modelId="{653E22D4-5708-47D0-89BE-E9654639829D}" type="presOf" srcId="{4D305514-B87C-498D-BD20-E5FE8DDD39AF}" destId="{B1E4240A-36FC-4A21-BBAD-810E1D7F2CE4}" srcOrd="0" destOrd="0" presId="urn:microsoft.com/office/officeart/2005/8/layout/vList2"/>
    <dgm:cxn modelId="{9256FEE6-C702-47AD-8281-7C32F4D5D843}" type="presOf" srcId="{7E31EC12-C47C-427C-BCC6-EFCD4AF940FE}" destId="{DECBA058-6C9A-4B1F-AE10-7335488BB227}" srcOrd="0" destOrd="0" presId="urn:microsoft.com/office/officeart/2005/8/layout/vList2"/>
    <dgm:cxn modelId="{91DC77D2-ED37-4E3E-B440-A8BFF3059F0F}" srcId="{5B343104-015C-45BA-88C3-C9AA39C00F02}" destId="{7E31EC12-C47C-427C-BCC6-EFCD4AF940FE}" srcOrd="7" destOrd="0" parTransId="{BDEF609C-BD95-4B2A-850F-1911515C54F6}" sibTransId="{0EE29177-5CC5-4E1B-9DD4-77734EC6B042}"/>
    <dgm:cxn modelId="{F6FE1F88-B7C3-4C1A-9A69-A05233F570F2}" srcId="{5B343104-015C-45BA-88C3-C9AA39C00F02}" destId="{0D23F4F8-14DB-4DE3-80B9-BAB01330CAB4}" srcOrd="1" destOrd="0" parTransId="{35D5F055-EC72-4725-8C4B-6484545A9C8E}" sibTransId="{D7DEF9B7-7E99-450E-B78C-14B24F87D4EE}"/>
    <dgm:cxn modelId="{A83CCF01-A51B-4391-A4CB-ECEEFFCC2075}" srcId="{5B343104-015C-45BA-88C3-C9AA39C00F02}" destId="{2F62CD64-82DD-457F-983D-A5B4F5D536C9}" srcOrd="0" destOrd="0" parTransId="{D9C4BB03-8985-4750-B470-F3DE347EECD0}" sibTransId="{4294E9F3-B4E8-43C2-AF6F-F5D3FE600836}"/>
    <dgm:cxn modelId="{18803B3D-E26F-4F7D-8F52-CF58BB72BE17}" srcId="{5B343104-015C-45BA-88C3-C9AA39C00F02}" destId="{BCD72FFA-FF18-455C-83DF-E886DC7C84C0}" srcOrd="5" destOrd="0" parTransId="{9E29F157-BBBE-40E9-9BB0-4D93A2BA3484}" sibTransId="{C6A686BD-ACB2-4F62-A562-FCAD521024BD}"/>
    <dgm:cxn modelId="{3BCBFEDC-A7EF-4E60-8109-23B1387DACE8}" type="presOf" srcId="{BCD72FFA-FF18-455C-83DF-E886DC7C84C0}" destId="{125FB60E-D2DF-4325-802A-1C6FCEADA520}" srcOrd="0" destOrd="0" presId="urn:microsoft.com/office/officeart/2005/8/layout/vList2"/>
    <dgm:cxn modelId="{4E106AFD-DEB4-41E2-A523-E067D5845A55}" type="presOf" srcId="{2C12378F-16D0-4312-98D6-FB2B19A8D5F8}" destId="{1B47B499-28E8-4C5A-A6E9-64A7C2B58BA4}" srcOrd="0" destOrd="0" presId="urn:microsoft.com/office/officeart/2005/8/layout/vList2"/>
    <dgm:cxn modelId="{3E5B4F59-1777-4C40-9C32-AD7D6C8DB168}" srcId="{5B343104-015C-45BA-88C3-C9AA39C00F02}" destId="{65131DDD-6AC6-49EA-9480-2F2AF76A6622}" srcOrd="3" destOrd="0" parTransId="{9F18B229-E0DD-4138-B4CC-0CA251F36209}" sibTransId="{91E74B36-B941-4345-9E4F-0F25F3082079}"/>
    <dgm:cxn modelId="{CC30920F-597D-48A9-9244-C74E181E6DBB}" type="presOf" srcId="{0D23F4F8-14DB-4DE3-80B9-BAB01330CAB4}" destId="{248E39E4-AC8B-4D01-8AEF-951E73E2183B}" srcOrd="0" destOrd="0" presId="urn:microsoft.com/office/officeart/2005/8/layout/vList2"/>
    <dgm:cxn modelId="{3DACFCF4-B58B-4C87-9D2D-0129954549EB}" srcId="{5B343104-015C-45BA-88C3-C9AA39C00F02}" destId="{4D305514-B87C-498D-BD20-E5FE8DDD39AF}" srcOrd="6" destOrd="0" parTransId="{97C0AA7F-3997-4D09-AC02-65FD665735FE}" sibTransId="{A2A8210C-F749-4C5B-83EA-03FB4F4092DB}"/>
    <dgm:cxn modelId="{B5F8A6C2-0CD5-4F83-BB4A-FB3ED9E8F23D}" type="presOf" srcId="{E45E35E5-D95C-4266-BE0B-AF61ADD50A2C}" destId="{CED3FC3A-73FA-4F3E-9A44-57E8562A8375}" srcOrd="0" destOrd="0" presId="urn:microsoft.com/office/officeart/2005/8/layout/vList2"/>
    <dgm:cxn modelId="{434C4C46-1361-49CF-8399-057248EF0506}" type="presOf" srcId="{65131DDD-6AC6-49EA-9480-2F2AF76A6622}" destId="{3FB2E3C7-A63B-422D-8871-4AF5BBCC4937}" srcOrd="0" destOrd="0" presId="urn:microsoft.com/office/officeart/2005/8/layout/vList2"/>
    <dgm:cxn modelId="{FEC84FE4-FBE6-4E98-9A87-F0B2C63B972C}" type="presOf" srcId="{2F62CD64-82DD-457F-983D-A5B4F5D536C9}" destId="{77221789-B84C-439F-9D07-FF8E89BF7D52}" srcOrd="0" destOrd="0" presId="urn:microsoft.com/office/officeart/2005/8/layout/vList2"/>
    <dgm:cxn modelId="{D435EC0E-C834-41A7-BE2F-3977AA10322D}" srcId="{5B343104-015C-45BA-88C3-C9AA39C00F02}" destId="{E45E35E5-D95C-4266-BE0B-AF61ADD50A2C}" srcOrd="4" destOrd="0" parTransId="{B539C275-1277-4A21-AAA8-6607D590891B}" sibTransId="{749CD3CD-F6EF-417A-807B-BE9997E709C7}"/>
    <dgm:cxn modelId="{2C2059A4-A726-49E8-B460-114DE8D0EFC0}" type="presOf" srcId="{5B343104-015C-45BA-88C3-C9AA39C00F02}" destId="{EB0815AE-FB20-4C60-B3FE-CA2A130D177D}" srcOrd="0" destOrd="0" presId="urn:microsoft.com/office/officeart/2005/8/layout/vList2"/>
    <dgm:cxn modelId="{60182D15-C04B-43E6-807E-877D0F28034D}" type="presParOf" srcId="{EB0815AE-FB20-4C60-B3FE-CA2A130D177D}" destId="{77221789-B84C-439F-9D07-FF8E89BF7D52}" srcOrd="0" destOrd="0" presId="urn:microsoft.com/office/officeart/2005/8/layout/vList2"/>
    <dgm:cxn modelId="{50D69922-4729-4D05-8042-F1072E1BE4E1}" type="presParOf" srcId="{EB0815AE-FB20-4C60-B3FE-CA2A130D177D}" destId="{CAA81EC8-6C6B-4CEC-B58B-041C7C477AF9}" srcOrd="1" destOrd="0" presId="urn:microsoft.com/office/officeart/2005/8/layout/vList2"/>
    <dgm:cxn modelId="{63243D88-03B0-49D2-B3DA-65E106C375A2}" type="presParOf" srcId="{EB0815AE-FB20-4C60-B3FE-CA2A130D177D}" destId="{248E39E4-AC8B-4D01-8AEF-951E73E2183B}" srcOrd="2" destOrd="0" presId="urn:microsoft.com/office/officeart/2005/8/layout/vList2"/>
    <dgm:cxn modelId="{3AE018E7-E92A-4D96-806A-89408E29B007}" type="presParOf" srcId="{EB0815AE-FB20-4C60-B3FE-CA2A130D177D}" destId="{8879F680-D1E7-494F-B90E-CE47AD835844}" srcOrd="3" destOrd="0" presId="urn:microsoft.com/office/officeart/2005/8/layout/vList2"/>
    <dgm:cxn modelId="{07233251-1B97-45CC-8293-E576E6582FF9}" type="presParOf" srcId="{EB0815AE-FB20-4C60-B3FE-CA2A130D177D}" destId="{1B47B499-28E8-4C5A-A6E9-64A7C2B58BA4}" srcOrd="4" destOrd="0" presId="urn:microsoft.com/office/officeart/2005/8/layout/vList2"/>
    <dgm:cxn modelId="{32A44C35-FB46-4DEE-B298-6E9F14E53B4F}" type="presParOf" srcId="{EB0815AE-FB20-4C60-B3FE-CA2A130D177D}" destId="{45AF72DC-CFBC-449C-AF60-E816C70E0393}" srcOrd="5" destOrd="0" presId="urn:microsoft.com/office/officeart/2005/8/layout/vList2"/>
    <dgm:cxn modelId="{8B47E04F-D585-4A67-9DF9-FCAA66279C5F}" type="presParOf" srcId="{EB0815AE-FB20-4C60-B3FE-CA2A130D177D}" destId="{3FB2E3C7-A63B-422D-8871-4AF5BBCC4937}" srcOrd="6" destOrd="0" presId="urn:microsoft.com/office/officeart/2005/8/layout/vList2"/>
    <dgm:cxn modelId="{07297487-0301-4EF2-AAB0-586777349545}" type="presParOf" srcId="{EB0815AE-FB20-4C60-B3FE-CA2A130D177D}" destId="{246816B3-24AA-476E-915E-1D2604433A0E}" srcOrd="7" destOrd="0" presId="urn:microsoft.com/office/officeart/2005/8/layout/vList2"/>
    <dgm:cxn modelId="{DC0D1CAF-7FD9-4D13-A6F8-D2DEB8F85C0C}" type="presParOf" srcId="{EB0815AE-FB20-4C60-B3FE-CA2A130D177D}" destId="{CED3FC3A-73FA-4F3E-9A44-57E8562A8375}" srcOrd="8" destOrd="0" presId="urn:microsoft.com/office/officeart/2005/8/layout/vList2"/>
    <dgm:cxn modelId="{F2B145A2-177F-4CEA-8C07-FA632F90EDC4}" type="presParOf" srcId="{EB0815AE-FB20-4C60-B3FE-CA2A130D177D}" destId="{59249C79-1B14-4759-A6D3-F87D1D140E58}" srcOrd="9" destOrd="0" presId="urn:microsoft.com/office/officeart/2005/8/layout/vList2"/>
    <dgm:cxn modelId="{038DBA4D-0C8B-438B-A493-6DC1D0C7C168}" type="presParOf" srcId="{EB0815AE-FB20-4C60-B3FE-CA2A130D177D}" destId="{125FB60E-D2DF-4325-802A-1C6FCEADA520}" srcOrd="10" destOrd="0" presId="urn:microsoft.com/office/officeart/2005/8/layout/vList2"/>
    <dgm:cxn modelId="{C96147AB-4A42-4163-9D79-628D7856B611}" type="presParOf" srcId="{EB0815AE-FB20-4C60-B3FE-CA2A130D177D}" destId="{055C1C55-2600-4C87-9A3D-0C815E8565B5}" srcOrd="11" destOrd="0" presId="urn:microsoft.com/office/officeart/2005/8/layout/vList2"/>
    <dgm:cxn modelId="{14AA770C-C64B-4D1C-863D-38630A71ECF6}" type="presParOf" srcId="{EB0815AE-FB20-4C60-B3FE-CA2A130D177D}" destId="{B1E4240A-36FC-4A21-BBAD-810E1D7F2CE4}" srcOrd="12" destOrd="0" presId="urn:microsoft.com/office/officeart/2005/8/layout/vList2"/>
    <dgm:cxn modelId="{E7A99E1F-FFB0-4B9A-B43C-B8A876DED69B}" type="presParOf" srcId="{EB0815AE-FB20-4C60-B3FE-CA2A130D177D}" destId="{DECFC6B1-38BC-41E8-A6BD-A9C90E34B11C}" srcOrd="13" destOrd="0" presId="urn:microsoft.com/office/officeart/2005/8/layout/vList2"/>
    <dgm:cxn modelId="{DCC9B38A-83D7-4B99-8B22-7121277643E2}" type="presParOf" srcId="{EB0815AE-FB20-4C60-B3FE-CA2A130D177D}" destId="{DECBA058-6C9A-4B1F-AE10-7335488BB227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1D9846-BF41-4440-86A7-516BA7DF1C05}">
      <dsp:nvSpPr>
        <dsp:cNvPr id="0" name=""/>
        <dsp:cNvSpPr/>
      </dsp:nvSpPr>
      <dsp:spPr>
        <a:xfrm>
          <a:off x="0" y="1458753"/>
          <a:ext cx="8642350" cy="1945005"/>
        </a:xfrm>
        <a:prstGeom prst="notched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0923E-0ABD-416D-B3C4-0B0B387DB577}">
      <dsp:nvSpPr>
        <dsp:cNvPr id="0" name=""/>
        <dsp:cNvSpPr/>
      </dsp:nvSpPr>
      <dsp:spPr>
        <a:xfrm>
          <a:off x="3892" y="0"/>
          <a:ext cx="1872368" cy="194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smtClean="0"/>
            <a:t>1980- </a:t>
          </a:r>
          <a:r>
            <a:rPr lang="de-DE" sz="2300" kern="1200" dirty="0" err="1" smtClean="0"/>
            <a:t>Receiving</a:t>
          </a:r>
          <a:endParaRPr lang="de-DE" sz="2300" kern="1200" dirty="0"/>
        </a:p>
      </dsp:txBody>
      <dsp:txXfrm>
        <a:off x="3892" y="0"/>
        <a:ext cx="1872368" cy="1945005"/>
      </dsp:txXfrm>
    </dsp:sp>
    <dsp:sp modelId="{8155ABBF-5FF7-4EAD-BF38-FF007929A308}">
      <dsp:nvSpPr>
        <dsp:cNvPr id="0" name=""/>
        <dsp:cNvSpPr/>
      </dsp:nvSpPr>
      <dsp:spPr>
        <a:xfrm>
          <a:off x="696951" y="2188130"/>
          <a:ext cx="486251" cy="48625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D77EF7E-C876-4C9C-BCFB-75E6495BBD3A}">
      <dsp:nvSpPr>
        <dsp:cNvPr id="0" name=""/>
        <dsp:cNvSpPr/>
      </dsp:nvSpPr>
      <dsp:spPr>
        <a:xfrm>
          <a:off x="1969879" y="2917507"/>
          <a:ext cx="1872368" cy="194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smtClean="0"/>
            <a:t>1995- </a:t>
          </a:r>
          <a:r>
            <a:rPr lang="de-DE" sz="2300" kern="1200" dirty="0" err="1" smtClean="0"/>
            <a:t>Booming</a:t>
          </a:r>
          <a:endParaRPr lang="de-DE" sz="2300" kern="1200" dirty="0"/>
        </a:p>
      </dsp:txBody>
      <dsp:txXfrm>
        <a:off x="1969879" y="2917507"/>
        <a:ext cx="1872368" cy="1945005"/>
      </dsp:txXfrm>
    </dsp:sp>
    <dsp:sp modelId="{E4B194B0-43B5-41EF-BC16-A722B851F631}">
      <dsp:nvSpPr>
        <dsp:cNvPr id="0" name=""/>
        <dsp:cNvSpPr/>
      </dsp:nvSpPr>
      <dsp:spPr>
        <a:xfrm>
          <a:off x="2662938" y="2188130"/>
          <a:ext cx="486251" cy="48625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4C52860-37CC-41BF-A2F1-9B9ACB055BAE}">
      <dsp:nvSpPr>
        <dsp:cNvPr id="0" name=""/>
        <dsp:cNvSpPr/>
      </dsp:nvSpPr>
      <dsp:spPr>
        <a:xfrm>
          <a:off x="3935866" y="0"/>
          <a:ext cx="1872368" cy="194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smtClean="0"/>
            <a:t>2000- </a:t>
          </a:r>
          <a:r>
            <a:rPr lang="de-DE" sz="2300" kern="1200" dirty="0" err="1" smtClean="0"/>
            <a:t>Outgoing</a:t>
          </a:r>
          <a:endParaRPr lang="de-DE" sz="2300" kern="1200" dirty="0" smtClean="0"/>
        </a:p>
      </dsp:txBody>
      <dsp:txXfrm>
        <a:off x="3935866" y="0"/>
        <a:ext cx="1872368" cy="1945005"/>
      </dsp:txXfrm>
    </dsp:sp>
    <dsp:sp modelId="{57A1272F-C753-455F-89BF-FF2732F780C6}">
      <dsp:nvSpPr>
        <dsp:cNvPr id="0" name=""/>
        <dsp:cNvSpPr/>
      </dsp:nvSpPr>
      <dsp:spPr>
        <a:xfrm>
          <a:off x="4628925" y="2188130"/>
          <a:ext cx="486251" cy="48625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4B0B43B-DAB9-44D1-AA62-45B9108A8A26}">
      <dsp:nvSpPr>
        <dsp:cNvPr id="0" name=""/>
        <dsp:cNvSpPr/>
      </dsp:nvSpPr>
      <dsp:spPr>
        <a:xfrm>
          <a:off x="5901853" y="2917507"/>
          <a:ext cx="1872368" cy="194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smtClean="0"/>
            <a:t>2005- </a:t>
          </a:r>
          <a:r>
            <a:rPr lang="de-DE" sz="2300" kern="1200" dirty="0" err="1" smtClean="0"/>
            <a:t>Diversifying</a:t>
          </a:r>
          <a:endParaRPr lang="de-DE" sz="2300" kern="1200" dirty="0" smtClean="0"/>
        </a:p>
      </dsp:txBody>
      <dsp:txXfrm>
        <a:off x="5901853" y="2917507"/>
        <a:ext cx="1872368" cy="1945005"/>
      </dsp:txXfrm>
    </dsp:sp>
    <dsp:sp modelId="{65E67B31-D272-456C-92C0-AE3B516FFD90}">
      <dsp:nvSpPr>
        <dsp:cNvPr id="0" name=""/>
        <dsp:cNvSpPr/>
      </dsp:nvSpPr>
      <dsp:spPr>
        <a:xfrm>
          <a:off x="6594912" y="2188130"/>
          <a:ext cx="486251" cy="48625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EF0479-EE90-4FD0-B282-CC15D5BDCB31}">
      <dsp:nvSpPr>
        <dsp:cNvPr id="0" name=""/>
        <dsp:cNvSpPr/>
      </dsp:nvSpPr>
      <dsp:spPr>
        <a:xfrm>
          <a:off x="0" y="14165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Peking University (1981, 1988 mit </a:t>
          </a:r>
          <a:r>
            <a:rPr lang="de-DE" sz="1600" kern="1200" dirty="0" err="1" smtClean="0"/>
            <a:t>PhD</a:t>
          </a:r>
          <a:r>
            <a:rPr lang="de-DE" sz="1600" kern="1200" dirty="0" smtClean="0"/>
            <a:t>, 2001 mit Stud., 2006  mit ZDS, KI, 2011 mit </a:t>
          </a:r>
          <a:r>
            <a:rPr lang="de-DE" sz="1600" kern="1200" dirty="0" err="1" smtClean="0"/>
            <a:t>Strat</a:t>
          </a:r>
          <a:r>
            <a:rPr lang="de-DE" sz="1600" kern="1200" dirty="0" smtClean="0"/>
            <a:t>.)</a:t>
          </a:r>
          <a:endParaRPr lang="de-DE" sz="1600" kern="1200" dirty="0"/>
        </a:p>
      </dsp:txBody>
      <dsp:txXfrm>
        <a:off x="0" y="141656"/>
        <a:ext cx="8721724" cy="374400"/>
      </dsp:txXfrm>
    </dsp:sp>
    <dsp:sp modelId="{1D57F119-77CC-4BAC-BC8A-D905789FD11D}">
      <dsp:nvSpPr>
        <dsp:cNvPr id="0" name=""/>
        <dsp:cNvSpPr/>
      </dsp:nvSpPr>
      <dsp:spPr>
        <a:xfrm>
          <a:off x="0" y="56213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Nanjing University (1999 mit Stud.)</a:t>
          </a:r>
          <a:endParaRPr lang="de-DE" sz="1600" kern="1200" dirty="0"/>
        </a:p>
      </dsp:txBody>
      <dsp:txXfrm>
        <a:off x="0" y="562136"/>
        <a:ext cx="8721724" cy="374400"/>
      </dsp:txXfrm>
    </dsp:sp>
    <dsp:sp modelId="{A059D9FC-8110-43F8-AE01-469F7CBA2A57}">
      <dsp:nvSpPr>
        <dsp:cNvPr id="0" name=""/>
        <dsp:cNvSpPr/>
      </dsp:nvSpPr>
      <dsp:spPr>
        <a:xfrm>
          <a:off x="0" y="98261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err="1" smtClean="0"/>
            <a:t>Fudan</a:t>
          </a:r>
          <a:r>
            <a:rPr lang="de-DE" sz="1600" kern="1200" dirty="0" smtClean="0"/>
            <a:t> University (2001 mit Stud.)</a:t>
          </a:r>
          <a:endParaRPr lang="de-DE" sz="1600" kern="1200" dirty="0"/>
        </a:p>
      </dsp:txBody>
      <dsp:txXfrm>
        <a:off x="0" y="982616"/>
        <a:ext cx="8721724" cy="374400"/>
      </dsp:txXfrm>
    </dsp:sp>
    <dsp:sp modelId="{E49E4D94-B1F9-4338-A7BF-51072C6EB062}">
      <dsp:nvSpPr>
        <dsp:cNvPr id="0" name=""/>
        <dsp:cNvSpPr/>
      </dsp:nvSpPr>
      <dsp:spPr>
        <a:xfrm>
          <a:off x="0" y="140309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Sun Yat-sen University (2004)</a:t>
          </a:r>
          <a:endParaRPr lang="de-DE" sz="1600" kern="1200" dirty="0"/>
        </a:p>
      </dsp:txBody>
      <dsp:txXfrm>
        <a:off x="0" y="1403096"/>
        <a:ext cx="8721724" cy="374400"/>
      </dsp:txXfrm>
    </dsp:sp>
    <dsp:sp modelId="{2CFF4400-D036-4D81-B369-43873464F505}">
      <dsp:nvSpPr>
        <dsp:cNvPr id="0" name=""/>
        <dsp:cNvSpPr/>
      </dsp:nvSpPr>
      <dsp:spPr>
        <a:xfrm>
          <a:off x="0" y="182357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Lanzhou University (2005)</a:t>
          </a:r>
          <a:endParaRPr lang="de-DE" sz="1600" kern="1200" dirty="0"/>
        </a:p>
      </dsp:txBody>
      <dsp:txXfrm>
        <a:off x="0" y="1823576"/>
        <a:ext cx="8721724" cy="374400"/>
      </dsp:txXfrm>
    </dsp:sp>
    <dsp:sp modelId="{CC19BB6B-5093-4D10-BC15-71D0D9B2FDD9}">
      <dsp:nvSpPr>
        <dsp:cNvPr id="0" name=""/>
        <dsp:cNvSpPr/>
      </dsp:nvSpPr>
      <dsp:spPr>
        <a:xfrm>
          <a:off x="0" y="224405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Shanghai </a:t>
          </a:r>
          <a:r>
            <a:rPr lang="de-DE" sz="1600" kern="1200" dirty="0" err="1" smtClean="0"/>
            <a:t>Jiao</a:t>
          </a:r>
          <a:r>
            <a:rPr lang="de-DE" sz="1600" kern="1200" dirty="0" smtClean="0"/>
            <a:t> Tong University (2008, 2009 mit Stud., 2010 mit </a:t>
          </a:r>
          <a:r>
            <a:rPr lang="de-DE" sz="1600" kern="1200" dirty="0" err="1" smtClean="0"/>
            <a:t>PhD</a:t>
          </a:r>
          <a:r>
            <a:rPr lang="de-DE" sz="1600" kern="1200" dirty="0" smtClean="0"/>
            <a:t>)</a:t>
          </a:r>
          <a:endParaRPr lang="de-DE" sz="1600" kern="1200" dirty="0"/>
        </a:p>
      </dsp:txBody>
      <dsp:txXfrm>
        <a:off x="0" y="2244056"/>
        <a:ext cx="8721724" cy="374400"/>
      </dsp:txXfrm>
    </dsp:sp>
    <dsp:sp modelId="{DED0EA21-59DF-48B8-BD20-7A0A94C46A29}">
      <dsp:nvSpPr>
        <dsp:cNvPr id="0" name=""/>
        <dsp:cNvSpPr/>
      </dsp:nvSpPr>
      <dsp:spPr>
        <a:xfrm>
          <a:off x="0" y="266453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China </a:t>
          </a:r>
          <a:r>
            <a:rPr lang="de-DE" sz="1600" kern="1200" dirty="0" err="1" smtClean="0"/>
            <a:t>Scholarship</a:t>
          </a:r>
          <a:r>
            <a:rPr lang="de-DE" sz="1600" kern="1200" dirty="0" smtClean="0"/>
            <a:t> Council (2008)</a:t>
          </a:r>
          <a:endParaRPr lang="de-DE" sz="1600" kern="1200" dirty="0"/>
        </a:p>
      </dsp:txBody>
      <dsp:txXfrm>
        <a:off x="0" y="2664536"/>
        <a:ext cx="8721724" cy="374400"/>
      </dsp:txXfrm>
    </dsp:sp>
    <dsp:sp modelId="{80E4E6A9-912D-4BA5-AF7C-E2694D37D070}">
      <dsp:nvSpPr>
        <dsp:cNvPr id="0" name=""/>
        <dsp:cNvSpPr/>
      </dsp:nvSpPr>
      <dsp:spPr>
        <a:xfrm>
          <a:off x="0" y="308501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Nanjing Institute </a:t>
          </a:r>
          <a:r>
            <a:rPr lang="de-DE" sz="1600" kern="1200" dirty="0" err="1" smtClean="0"/>
            <a:t>of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Geography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and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Limnology</a:t>
          </a:r>
          <a:r>
            <a:rPr lang="de-DE" sz="1600" kern="1200" dirty="0" smtClean="0"/>
            <a:t> (2008)</a:t>
          </a:r>
          <a:endParaRPr lang="de-DE" sz="1600" kern="1200" dirty="0"/>
        </a:p>
      </dsp:txBody>
      <dsp:txXfrm>
        <a:off x="0" y="3085016"/>
        <a:ext cx="8721724" cy="374400"/>
      </dsp:txXfrm>
    </dsp:sp>
    <dsp:sp modelId="{6AF3065B-ACE1-4540-8799-451BC1C5E753}">
      <dsp:nvSpPr>
        <dsp:cNvPr id="0" name=""/>
        <dsp:cNvSpPr/>
      </dsp:nvSpPr>
      <dsp:spPr>
        <a:xfrm>
          <a:off x="0" y="350549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Nanjing </a:t>
          </a:r>
          <a:r>
            <a:rPr lang="de-DE" sz="1600" kern="1200" dirty="0" err="1" smtClean="0"/>
            <a:t>Agricultural</a:t>
          </a:r>
          <a:r>
            <a:rPr lang="de-DE" sz="1600" kern="1200" dirty="0" smtClean="0"/>
            <a:t> University (2008)</a:t>
          </a:r>
          <a:endParaRPr lang="de-DE" sz="1600" kern="1200" dirty="0"/>
        </a:p>
      </dsp:txBody>
      <dsp:txXfrm>
        <a:off x="0" y="3505496"/>
        <a:ext cx="8721724" cy="374400"/>
      </dsp:txXfrm>
    </dsp:sp>
    <dsp:sp modelId="{D210994A-58D1-4F8B-BC0F-3232EC572330}">
      <dsp:nvSpPr>
        <dsp:cNvPr id="0" name=""/>
        <dsp:cNvSpPr/>
      </dsp:nvSpPr>
      <dsp:spPr>
        <a:xfrm>
          <a:off x="0" y="392597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Nanjing University NICE (2009)</a:t>
          </a:r>
          <a:endParaRPr lang="de-DE" sz="1600" kern="1200" dirty="0"/>
        </a:p>
      </dsp:txBody>
      <dsp:txXfrm>
        <a:off x="0" y="3925976"/>
        <a:ext cx="8721724" cy="374400"/>
      </dsp:txXfrm>
    </dsp:sp>
    <dsp:sp modelId="{94E7C05D-D8D3-4497-82FF-7EE0C7F69FB3}">
      <dsp:nvSpPr>
        <dsp:cNvPr id="0" name=""/>
        <dsp:cNvSpPr/>
      </dsp:nvSpPr>
      <dsp:spPr>
        <a:xfrm>
          <a:off x="0" y="4346456"/>
          <a:ext cx="8721724" cy="3744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Wuhan University (2009)</a:t>
          </a:r>
          <a:endParaRPr lang="de-DE" sz="1600" kern="1200" dirty="0"/>
        </a:p>
      </dsp:txBody>
      <dsp:txXfrm>
        <a:off x="0" y="4346456"/>
        <a:ext cx="8721724" cy="3744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5C9D86-1B9B-471B-96A6-E4E99AEDB1DD}">
      <dsp:nvSpPr>
        <dsp:cNvPr id="0" name=""/>
        <dsp:cNvSpPr/>
      </dsp:nvSpPr>
      <dsp:spPr>
        <a:xfrm>
          <a:off x="0" y="4382762"/>
          <a:ext cx="8642349" cy="4796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smtClean="0"/>
            <a:t>2011 – 30jähriges Jubiläum: Ausweitung der Partnerschaft in andere Fachbereiche</a:t>
          </a:r>
          <a:endParaRPr lang="en-GB" sz="1700" kern="1200"/>
        </a:p>
      </dsp:txBody>
      <dsp:txXfrm>
        <a:off x="0" y="4382762"/>
        <a:ext cx="8642349" cy="479603"/>
      </dsp:txXfrm>
    </dsp:sp>
    <dsp:sp modelId="{64FBFEEC-5930-4642-B43A-956D0B9D411B}">
      <dsp:nvSpPr>
        <dsp:cNvPr id="0" name=""/>
        <dsp:cNvSpPr/>
      </dsp:nvSpPr>
      <dsp:spPr>
        <a:xfrm rot="10800000">
          <a:off x="0" y="3652326"/>
          <a:ext cx="8642349" cy="737629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2006 – Konfuzius  Institut (1. in Deutschland)</a:t>
          </a:r>
          <a:endParaRPr lang="en-GB" sz="1600" kern="1200" dirty="0"/>
        </a:p>
      </dsp:txBody>
      <dsp:txXfrm>
        <a:off x="0" y="3652326"/>
        <a:ext cx="8642349" cy="258908"/>
      </dsp:txXfrm>
    </dsp:sp>
    <dsp:sp modelId="{6F382728-06AE-444A-A0EE-20A6F9AC3B16}">
      <dsp:nvSpPr>
        <dsp:cNvPr id="0" name=""/>
        <dsp:cNvSpPr/>
      </dsp:nvSpPr>
      <dsp:spPr>
        <a:xfrm>
          <a:off x="0" y="3911234"/>
          <a:ext cx="4321174" cy="22055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Anbindung</a:t>
          </a:r>
          <a:r>
            <a:rPr lang="en-GB" sz="1200" kern="1200" dirty="0" smtClean="0"/>
            <a:t> an </a:t>
          </a:r>
          <a:r>
            <a:rPr lang="en-GB" sz="1200" kern="1200" dirty="0" err="1" smtClean="0"/>
            <a:t>Uni</a:t>
          </a:r>
          <a:r>
            <a:rPr lang="en-GB" sz="1200" kern="1200" dirty="0" smtClean="0"/>
            <a:t> </a:t>
          </a:r>
          <a:r>
            <a:rPr lang="en-GB" sz="1200" kern="1200" dirty="0" err="1" smtClean="0"/>
            <a:t>problematisch</a:t>
          </a:r>
          <a:r>
            <a:rPr lang="en-GB" sz="1200" kern="1200" dirty="0" smtClean="0"/>
            <a:t>?</a:t>
          </a:r>
          <a:endParaRPr lang="en-GB" sz="1200" kern="1200" dirty="0"/>
        </a:p>
      </dsp:txBody>
      <dsp:txXfrm>
        <a:off x="0" y="3911234"/>
        <a:ext cx="4321174" cy="220551"/>
      </dsp:txXfrm>
    </dsp:sp>
    <dsp:sp modelId="{36186D75-6320-47C6-BC87-3AF478F5BADB}">
      <dsp:nvSpPr>
        <dsp:cNvPr id="0" name=""/>
        <dsp:cNvSpPr/>
      </dsp:nvSpPr>
      <dsp:spPr>
        <a:xfrm>
          <a:off x="4321174" y="3911234"/>
          <a:ext cx="4321174" cy="22055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Lehramtsstudiengang</a:t>
          </a:r>
          <a:endParaRPr lang="en-GB" sz="1200" kern="1200" dirty="0"/>
        </a:p>
      </dsp:txBody>
      <dsp:txXfrm>
        <a:off x="4321174" y="3911234"/>
        <a:ext cx="4321174" cy="220551"/>
      </dsp:txXfrm>
    </dsp:sp>
    <dsp:sp modelId="{11E332C4-A489-4B96-8812-9169659DCEE0}">
      <dsp:nvSpPr>
        <dsp:cNvPr id="0" name=""/>
        <dsp:cNvSpPr/>
      </dsp:nvSpPr>
      <dsp:spPr>
        <a:xfrm rot="10800000">
          <a:off x="0" y="2921890"/>
          <a:ext cx="8642349" cy="737629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2006 – Zentrum für Deutschlandstudien</a:t>
          </a:r>
          <a:endParaRPr lang="en-GB" sz="1600" kern="1200" dirty="0"/>
        </a:p>
      </dsp:txBody>
      <dsp:txXfrm>
        <a:off x="0" y="2921890"/>
        <a:ext cx="8642349" cy="258908"/>
      </dsp:txXfrm>
    </dsp:sp>
    <dsp:sp modelId="{F41AABBB-814D-46C0-9D1E-40DC01880360}">
      <dsp:nvSpPr>
        <dsp:cNvPr id="0" name=""/>
        <dsp:cNvSpPr/>
      </dsp:nvSpPr>
      <dsp:spPr>
        <a:xfrm>
          <a:off x="4219" y="3180798"/>
          <a:ext cx="2877970" cy="22055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Masterstudierende (bis zu 20 </a:t>
          </a:r>
          <a:r>
            <a:rPr lang="de-DE" sz="1200" kern="1200" dirty="0" err="1" smtClean="0"/>
            <a:t>incoming</a:t>
          </a:r>
          <a:r>
            <a:rPr lang="de-DE" sz="1200" kern="1200" dirty="0" smtClean="0"/>
            <a:t>)</a:t>
          </a:r>
          <a:endParaRPr lang="en-GB" sz="1200" kern="1200" dirty="0"/>
        </a:p>
      </dsp:txBody>
      <dsp:txXfrm>
        <a:off x="4219" y="3180798"/>
        <a:ext cx="2877970" cy="220551"/>
      </dsp:txXfrm>
    </dsp:sp>
    <dsp:sp modelId="{C3D6B52F-C6BF-4ACE-B12E-87E9BD8935D0}">
      <dsp:nvSpPr>
        <dsp:cNvPr id="0" name=""/>
        <dsp:cNvSpPr/>
      </dsp:nvSpPr>
      <dsp:spPr>
        <a:xfrm>
          <a:off x="2882189" y="3180798"/>
          <a:ext cx="2877970" cy="22055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smtClean="0"/>
            <a:t>Forschung schwach</a:t>
          </a:r>
          <a:endParaRPr lang="en-GB" sz="1200" kern="1200"/>
        </a:p>
      </dsp:txBody>
      <dsp:txXfrm>
        <a:off x="2882189" y="3180798"/>
        <a:ext cx="2877970" cy="220551"/>
      </dsp:txXfrm>
    </dsp:sp>
    <dsp:sp modelId="{026501AB-9A17-4FAB-877C-4FA28550B67E}">
      <dsp:nvSpPr>
        <dsp:cNvPr id="0" name=""/>
        <dsp:cNvSpPr/>
      </dsp:nvSpPr>
      <dsp:spPr>
        <a:xfrm>
          <a:off x="5760160" y="3180798"/>
          <a:ext cx="2877970" cy="22055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Summerschool 2012</a:t>
          </a:r>
          <a:endParaRPr lang="en-GB" sz="1200" kern="1200" dirty="0"/>
        </a:p>
      </dsp:txBody>
      <dsp:txXfrm>
        <a:off x="5760160" y="3180798"/>
        <a:ext cx="2877970" cy="220551"/>
      </dsp:txXfrm>
    </dsp:sp>
    <dsp:sp modelId="{946FCEB5-3ACE-4C60-8B7A-5088679279D6}">
      <dsp:nvSpPr>
        <dsp:cNvPr id="0" name=""/>
        <dsp:cNvSpPr/>
      </dsp:nvSpPr>
      <dsp:spPr>
        <a:xfrm rot="10800000">
          <a:off x="0" y="2191454"/>
          <a:ext cx="8642349" cy="737629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2001 – geregelter Studierendenaustausch</a:t>
          </a:r>
          <a:endParaRPr lang="en-GB" sz="1600" kern="1200" dirty="0"/>
        </a:p>
      </dsp:txBody>
      <dsp:txXfrm>
        <a:off x="0" y="2191454"/>
        <a:ext cx="8642349" cy="258908"/>
      </dsp:txXfrm>
    </dsp:sp>
    <dsp:sp modelId="{BF555326-5494-42A3-811B-0868EAB5D982}">
      <dsp:nvSpPr>
        <dsp:cNvPr id="0" name=""/>
        <dsp:cNvSpPr/>
      </dsp:nvSpPr>
      <dsp:spPr>
        <a:xfrm>
          <a:off x="0" y="2450362"/>
          <a:ext cx="4321174" cy="22055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Vermittlung</a:t>
          </a:r>
          <a:r>
            <a:rPr lang="en-GB" sz="1200" kern="1200" dirty="0" smtClean="0"/>
            <a:t> der </a:t>
          </a:r>
          <a:r>
            <a:rPr lang="en-GB" sz="1200" kern="1200" dirty="0" err="1" smtClean="0"/>
            <a:t>Botschaft</a:t>
          </a:r>
          <a:endParaRPr lang="en-GB" sz="1200" kern="1200" dirty="0"/>
        </a:p>
      </dsp:txBody>
      <dsp:txXfrm>
        <a:off x="0" y="2450362"/>
        <a:ext cx="4321174" cy="220551"/>
      </dsp:txXfrm>
    </dsp:sp>
    <dsp:sp modelId="{8D47FC06-2A5B-4641-AD08-D4E50C51821E}">
      <dsp:nvSpPr>
        <dsp:cNvPr id="0" name=""/>
        <dsp:cNvSpPr/>
      </dsp:nvSpPr>
      <dsp:spPr>
        <a:xfrm>
          <a:off x="4321174" y="2450362"/>
          <a:ext cx="4321174" cy="22055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PKU </a:t>
          </a:r>
          <a:r>
            <a:rPr lang="en-GB" sz="1200" kern="1200" dirty="0" err="1" smtClean="0"/>
            <a:t>Parteisekretär</a:t>
          </a:r>
          <a:endParaRPr lang="en-GB" sz="1200" kern="1200" dirty="0"/>
        </a:p>
      </dsp:txBody>
      <dsp:txXfrm>
        <a:off x="4321174" y="2450362"/>
        <a:ext cx="4321174" cy="220551"/>
      </dsp:txXfrm>
    </dsp:sp>
    <dsp:sp modelId="{C41C7D2A-588C-47F8-BA56-D5AB4EF017B5}">
      <dsp:nvSpPr>
        <dsp:cNvPr id="0" name=""/>
        <dsp:cNvSpPr/>
      </dsp:nvSpPr>
      <dsp:spPr>
        <a:xfrm rot="10800000">
          <a:off x="0" y="1461018"/>
          <a:ext cx="8642349" cy="737629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2000 – Praktikanten für den Sprachunterricht</a:t>
          </a:r>
          <a:endParaRPr lang="en-GB" sz="1600" kern="1200" dirty="0"/>
        </a:p>
      </dsp:txBody>
      <dsp:txXfrm rot="10800000">
        <a:off x="0" y="1461018"/>
        <a:ext cx="8642349" cy="737629"/>
      </dsp:txXfrm>
    </dsp:sp>
    <dsp:sp modelId="{7B2FFBE4-897E-45DE-B928-77006468FCCA}">
      <dsp:nvSpPr>
        <dsp:cNvPr id="0" name=""/>
        <dsp:cNvSpPr/>
      </dsp:nvSpPr>
      <dsp:spPr>
        <a:xfrm rot="10800000">
          <a:off x="0" y="730583"/>
          <a:ext cx="8642349" cy="737629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1988 – Promotionsprogramm (auch Sandwich) </a:t>
          </a:r>
          <a:endParaRPr lang="en-GB" sz="1600" kern="1200" dirty="0"/>
        </a:p>
      </dsp:txBody>
      <dsp:txXfrm rot="10800000">
        <a:off x="0" y="730583"/>
        <a:ext cx="8642349" cy="737629"/>
      </dsp:txXfrm>
    </dsp:sp>
    <dsp:sp modelId="{EA013C8C-97F0-4A6F-99F6-B7AF86203946}">
      <dsp:nvSpPr>
        <dsp:cNvPr id="0" name=""/>
        <dsp:cNvSpPr/>
      </dsp:nvSpPr>
      <dsp:spPr>
        <a:xfrm rot="10800000">
          <a:off x="0" y="147"/>
          <a:ext cx="8642349" cy="737629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1981 – allg. Kooperationsabkommen: Wissenschaftleraustausch (Germanistik/Sinologie)</a:t>
          </a:r>
          <a:endParaRPr lang="en-GB" sz="1600" kern="1200" dirty="0"/>
        </a:p>
      </dsp:txBody>
      <dsp:txXfrm rot="10800000">
        <a:off x="0" y="147"/>
        <a:ext cx="8642349" cy="7376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221789-B84C-439F-9D07-FF8E89BF7D52}">
      <dsp:nvSpPr>
        <dsp:cNvPr id="0" name=""/>
        <dsp:cNvSpPr/>
      </dsp:nvSpPr>
      <dsp:spPr>
        <a:xfrm>
          <a:off x="0" y="106556"/>
          <a:ext cx="8642349" cy="5282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2100" kern="1200" dirty="0" smtClean="0"/>
            <a:t>Konkurrenz </a:t>
          </a:r>
          <a:r>
            <a:rPr lang="de-DE" sz="2100" kern="1200" dirty="0" smtClean="0">
              <a:sym typeface="Wingdings" pitchFamily="2" charset="2"/>
            </a:rPr>
            <a:t></a:t>
          </a:r>
          <a:r>
            <a:rPr lang="de-DE" sz="2100" kern="1200" dirty="0" smtClean="0"/>
            <a:t> Verbindungsbüros, Messen</a:t>
          </a:r>
          <a:endParaRPr lang="en-GB" sz="2100" kern="1200" dirty="0"/>
        </a:p>
      </dsp:txBody>
      <dsp:txXfrm>
        <a:off x="0" y="106556"/>
        <a:ext cx="8642349" cy="528255"/>
      </dsp:txXfrm>
    </dsp:sp>
    <dsp:sp modelId="{248E39E4-AC8B-4D01-8AEF-951E73E2183B}">
      <dsp:nvSpPr>
        <dsp:cNvPr id="0" name=""/>
        <dsp:cNvSpPr/>
      </dsp:nvSpPr>
      <dsp:spPr>
        <a:xfrm>
          <a:off x="0" y="695291"/>
          <a:ext cx="8642349" cy="5282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err="1" smtClean="0"/>
            <a:t>Gemeinsame</a:t>
          </a:r>
          <a:r>
            <a:rPr lang="en-GB" sz="2100" kern="1200" dirty="0" smtClean="0"/>
            <a:t> </a:t>
          </a:r>
          <a:r>
            <a:rPr lang="en-GB" sz="2100" kern="1200" dirty="0" err="1" smtClean="0"/>
            <a:t>Studiengänge</a:t>
          </a:r>
          <a:endParaRPr lang="en-GB" sz="2100" kern="1200" dirty="0"/>
        </a:p>
      </dsp:txBody>
      <dsp:txXfrm>
        <a:off x="0" y="695291"/>
        <a:ext cx="8642349" cy="528255"/>
      </dsp:txXfrm>
    </dsp:sp>
    <dsp:sp modelId="{1B47B499-28E8-4C5A-A6E9-64A7C2B58BA4}">
      <dsp:nvSpPr>
        <dsp:cNvPr id="0" name=""/>
        <dsp:cNvSpPr/>
      </dsp:nvSpPr>
      <dsp:spPr>
        <a:xfrm>
          <a:off x="0" y="1284026"/>
          <a:ext cx="8642349" cy="5282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smtClean="0"/>
            <a:t>Doppelabschlüsse</a:t>
          </a:r>
          <a:endParaRPr lang="en-GB" sz="2100" kern="1200"/>
        </a:p>
      </dsp:txBody>
      <dsp:txXfrm>
        <a:off x="0" y="1284026"/>
        <a:ext cx="8642349" cy="528255"/>
      </dsp:txXfrm>
    </dsp:sp>
    <dsp:sp modelId="{3FB2E3C7-A63B-422D-8871-4AF5BBCC4937}">
      <dsp:nvSpPr>
        <dsp:cNvPr id="0" name=""/>
        <dsp:cNvSpPr/>
      </dsp:nvSpPr>
      <dsp:spPr>
        <a:xfrm>
          <a:off x="0" y="1872761"/>
          <a:ext cx="8642349" cy="5282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 err="1" smtClean="0"/>
            <a:t>Stipendienprogramme</a:t>
          </a:r>
          <a:r>
            <a:rPr lang="de-DE" sz="2100" kern="1200" dirty="0" smtClean="0"/>
            <a:t> – DAAD, CSC</a:t>
          </a:r>
          <a:endParaRPr lang="en-GB" sz="2100" kern="1200" dirty="0"/>
        </a:p>
      </dsp:txBody>
      <dsp:txXfrm>
        <a:off x="0" y="1872761"/>
        <a:ext cx="8642349" cy="528255"/>
      </dsp:txXfrm>
    </dsp:sp>
    <dsp:sp modelId="{CED3FC3A-73FA-4F3E-9A44-57E8562A8375}">
      <dsp:nvSpPr>
        <dsp:cNvPr id="0" name=""/>
        <dsp:cNvSpPr/>
      </dsp:nvSpPr>
      <dsp:spPr>
        <a:xfrm>
          <a:off x="0" y="2461496"/>
          <a:ext cx="8642349" cy="5282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smtClean="0"/>
            <a:t>Kurzzeitprogramme</a:t>
          </a:r>
          <a:endParaRPr lang="en-GB" sz="2100" kern="1200"/>
        </a:p>
      </dsp:txBody>
      <dsp:txXfrm>
        <a:off x="0" y="2461496"/>
        <a:ext cx="8642349" cy="528255"/>
      </dsp:txXfrm>
    </dsp:sp>
    <dsp:sp modelId="{125FB60E-D2DF-4325-802A-1C6FCEADA520}">
      <dsp:nvSpPr>
        <dsp:cNvPr id="0" name=""/>
        <dsp:cNvSpPr/>
      </dsp:nvSpPr>
      <dsp:spPr>
        <a:xfrm>
          <a:off x="0" y="3050231"/>
          <a:ext cx="8642349" cy="5282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smtClean="0"/>
            <a:t>Englischsprachige Studienangebote</a:t>
          </a:r>
          <a:endParaRPr lang="en-GB" sz="2100" kern="1200"/>
        </a:p>
      </dsp:txBody>
      <dsp:txXfrm>
        <a:off x="0" y="3050231"/>
        <a:ext cx="8642349" cy="528255"/>
      </dsp:txXfrm>
    </dsp:sp>
    <dsp:sp modelId="{B1E4240A-36FC-4A21-BBAD-810E1D7F2CE4}">
      <dsp:nvSpPr>
        <dsp:cNvPr id="0" name=""/>
        <dsp:cNvSpPr/>
      </dsp:nvSpPr>
      <dsp:spPr>
        <a:xfrm>
          <a:off x="0" y="3638966"/>
          <a:ext cx="8642349" cy="5282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 smtClean="0"/>
            <a:t>Welcome Services</a:t>
          </a:r>
          <a:endParaRPr lang="en-GB" sz="2100" kern="1200" dirty="0"/>
        </a:p>
      </dsp:txBody>
      <dsp:txXfrm>
        <a:off x="0" y="3638966"/>
        <a:ext cx="8642349" cy="528255"/>
      </dsp:txXfrm>
    </dsp:sp>
    <dsp:sp modelId="{DECBA058-6C9A-4B1F-AE10-7335488BB227}">
      <dsp:nvSpPr>
        <dsp:cNvPr id="0" name=""/>
        <dsp:cNvSpPr/>
      </dsp:nvSpPr>
      <dsp:spPr>
        <a:xfrm>
          <a:off x="0" y="4227701"/>
          <a:ext cx="8642349" cy="5282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 smtClean="0"/>
            <a:t>Summer Schools</a:t>
          </a:r>
          <a:endParaRPr lang="en-GB" sz="2100" kern="1200" dirty="0"/>
        </a:p>
      </dsp:txBody>
      <dsp:txXfrm>
        <a:off x="0" y="4227701"/>
        <a:ext cx="8642349" cy="528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386300B-C214-4045-B513-2B6B1E7482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184138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ABCA902-51D0-4602-B06E-7B2FCFF5FA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728265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de-DE" dirty="0" smtClean="0"/>
              <a:t>Die ersten </a:t>
            </a:r>
            <a:r>
              <a:rPr lang="de-DE" dirty="0" err="1" smtClean="0"/>
              <a:t>chin</a:t>
            </a:r>
            <a:r>
              <a:rPr lang="de-DE" dirty="0" smtClean="0"/>
              <a:t>. Studenten (7 Offiziere) kamen April 1876, insgesamt knapp 100.000</a:t>
            </a:r>
          </a:p>
          <a:p>
            <a:pPr marL="342900" indent="-342900"/>
            <a:r>
              <a:rPr lang="de-DE" dirty="0" smtClean="0"/>
              <a:t>Kulturrevolution 1966-76</a:t>
            </a:r>
          </a:p>
          <a:p>
            <a:pPr marL="342900" indent="-342900"/>
            <a:r>
              <a:rPr lang="de-DE" dirty="0" smtClean="0"/>
              <a:t>1980</a:t>
            </a:r>
          </a:p>
          <a:p>
            <a:pPr marL="342900" indent="-342900"/>
            <a:r>
              <a:rPr lang="de-DE" dirty="0" smtClean="0"/>
              <a:t>KI in Berlin, Duisburg, Düsseldorf, Erlangen, Frankfurt/Main, Freiburg, Hamburg, Hannover, Heidelberg, München, Leipzig und Trier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BCA902-51D0-4602-B06E-7B2FCFF5FAD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409825" y="4616450"/>
            <a:ext cx="6467475" cy="1057275"/>
          </a:xfrm>
        </p:spPr>
        <p:txBody>
          <a:bodyPr lIns="360000"/>
          <a:lstStyle>
            <a:lvl1pPr>
              <a:defRPr sz="2000" b="1" smtClean="0">
                <a:solidFill>
                  <a:srgbClr val="0066CC"/>
                </a:solidFill>
              </a:defRPr>
            </a:lvl1pPr>
          </a:lstStyle>
          <a:p>
            <a:r>
              <a:rPr lang="de-DE" dirty="0" smtClean="0"/>
              <a:t>Was bedeuten sie für unsere Kooperation mit chinesischen Universitäten? 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409825" y="2579688"/>
            <a:ext cx="6477000" cy="1470025"/>
          </a:xfrm>
        </p:spPr>
        <p:txBody>
          <a:bodyPr lIns="360000" anchor="t"/>
          <a:lstStyle>
            <a:lvl1pPr>
              <a:lnSpc>
                <a:spcPct val="100000"/>
              </a:lnSpc>
              <a:defRPr sz="3600" smtClean="0"/>
            </a:lvl1pPr>
          </a:lstStyle>
          <a:p>
            <a:r>
              <a:rPr lang="de-DE" dirty="0" smtClean="0"/>
              <a:t>Trends im Bildungs-austausch mit China </a:t>
            </a: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31. Januar 2011</a:t>
            </a:r>
            <a:endParaRPr lang="de-DE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0350" y="295275"/>
            <a:ext cx="4321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1000" b="1" dirty="0" smtClean="0">
                <a:solidFill>
                  <a:srgbClr val="5F5F5F"/>
                </a:solidFill>
                <a:cs typeface="Arial" charset="0"/>
              </a:rPr>
              <a:t>Stefan</a:t>
            </a:r>
            <a:r>
              <a:rPr lang="de-DE" sz="1000" b="1" baseline="0" dirty="0" smtClean="0">
                <a:solidFill>
                  <a:srgbClr val="5F5F5F"/>
                </a:solidFill>
                <a:cs typeface="Arial" charset="0"/>
              </a:rPr>
              <a:t> Rummel</a:t>
            </a:r>
            <a:endParaRPr lang="de-DE" sz="1000" b="1" dirty="0">
              <a:solidFill>
                <a:srgbClr val="5F5F5F"/>
              </a:solidFill>
              <a:cs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1000" b="1" dirty="0" smtClean="0">
                <a:solidFill>
                  <a:srgbClr val="5F5F5F"/>
                </a:solidFill>
                <a:cs typeface="Arial" charset="0"/>
              </a:rPr>
              <a:t>Abteilung IV, Außenangelegenheiten</a:t>
            </a:r>
            <a:endParaRPr lang="de-DE" sz="1000" b="1" dirty="0">
              <a:solidFill>
                <a:srgbClr val="5F5F5F"/>
              </a:solidFill>
              <a:cs typeface="Arial" charset="0"/>
            </a:endParaRPr>
          </a:p>
        </p:txBody>
      </p:sp>
      <p:pic>
        <p:nvPicPr>
          <p:cNvPr id="45064" name="Picture 24" descr="Logo_RGB_300d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8938" y="144463"/>
            <a:ext cx="2138362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3"/>
            <a:ext cx="9144000" cy="192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838200"/>
            <a:ext cx="2160587" cy="54784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838200"/>
            <a:ext cx="6329363" cy="54784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31. Januar 2011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31. Januar 2011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31. Januar 2011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31. Januar 2011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31. </a:t>
            </a:r>
            <a:r>
              <a:rPr lang="de-DE" smtClean="0"/>
              <a:t>Januar 2011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3"/>
            <a:ext cx="9144000" cy="192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19250"/>
            <a:ext cx="864235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946150"/>
            <a:ext cx="86423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7610475" y="6627813"/>
            <a:ext cx="1227138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3965218-A59B-4292-9C98-79B58A46A890}" type="slidenum">
              <a:rPr lang="de-DE" sz="1000" b="1">
                <a:solidFill>
                  <a:srgbClr val="5F5F5F"/>
                </a:solidFill>
              </a:rPr>
              <a:pPr algn="r">
                <a:defRPr/>
              </a:pPr>
              <a:t>‹Nr.›</a:t>
            </a:fld>
            <a:endParaRPr lang="de-DE" sz="1000" b="1" dirty="0">
              <a:solidFill>
                <a:srgbClr val="5F5F5F"/>
              </a:solidFill>
            </a:endParaRP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629400"/>
            <a:ext cx="5976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5F5F5F"/>
                </a:solidFill>
              </a:defRPr>
            </a:lvl1pPr>
          </a:lstStyle>
          <a:p>
            <a:r>
              <a:rPr lang="de-DE" dirty="0" smtClean="0"/>
              <a:t>31. Januar 2011</a:t>
            </a:r>
            <a:endParaRPr lang="de-DE" dirty="0"/>
          </a:p>
        </p:txBody>
      </p:sp>
      <p:pic>
        <p:nvPicPr>
          <p:cNvPr id="2056" name="Picture 24" descr="Logo_RGB_300dp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38938" y="144463"/>
            <a:ext cx="2138362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3556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2pPr>
      <a:lvl3pPr marL="723900" indent="-1889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3pPr>
      <a:lvl4pPr marL="107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4pPr>
      <a:lvl5pPr marL="14351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5pPr>
      <a:lvl6pPr marL="18923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234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8067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32639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d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2950" y="1171575"/>
            <a:ext cx="4591050" cy="2628900"/>
          </a:xfrm>
          <a:prstGeom prst="rect">
            <a:avLst/>
          </a:prstGeom>
        </p:spPr>
      </p:pic>
      <p:pic>
        <p:nvPicPr>
          <p:cNvPr id="7" name="Grafik 6" descr="flagge-chin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1176337"/>
            <a:ext cx="4552951" cy="2633663"/>
          </a:xfrm>
          <a:prstGeom prst="rect">
            <a:avLst/>
          </a:prstGeom>
        </p:spPr>
      </p:pic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Was bedeuten sie für unsere Kooperation mit chinesischen Universitäten?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Trends im Bildungs-austausch mit China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31. Januar 2011</a:t>
            </a:r>
            <a:endParaRPr lang="de-DE" dirty="0"/>
          </a:p>
        </p:txBody>
      </p:sp>
      <p:pic>
        <p:nvPicPr>
          <p:cNvPr id="9" name="Grafik 8" descr="Signing_CSC_FUB_agreement_200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816349"/>
            <a:ext cx="2247900" cy="2845443"/>
          </a:xfrm>
          <a:prstGeom prst="rect">
            <a:avLst/>
          </a:prstGeom>
        </p:spPr>
      </p:pic>
      <p:pic>
        <p:nvPicPr>
          <p:cNvPr id="11" name="Grafik 10" descr="beida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86600" y="5996869"/>
            <a:ext cx="2057400" cy="6667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großen Trends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70015549"/>
              </p:ext>
            </p:extLst>
          </p:nvPr>
        </p:nvGraphicFramePr>
        <p:xfrm>
          <a:off x="250825" y="1619250"/>
          <a:ext cx="8642350" cy="4862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31. Januar 2011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1D9846-BF41-4440-86A7-516BA7DF1C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FB1D9846-BF41-4440-86A7-516BA7DF1C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B1D9846-BF41-4440-86A7-516BA7DF1C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55ABBF-5FF7-4EAD-BF38-FF007929A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8155ABBF-5FF7-4EAD-BF38-FF007929A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155ABBF-5FF7-4EAD-BF38-FF007929A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F0923E-0ABD-416D-B3C4-0B0B387DB5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41F0923E-0ABD-416D-B3C4-0B0B387DB5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41F0923E-0ABD-416D-B3C4-0B0B387DB5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B194B0-43B5-41EF-BC16-A722B851F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E4B194B0-43B5-41EF-BC16-A722B851F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E4B194B0-43B5-41EF-BC16-A722B851F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77EF7E-C876-4C9C-BCFB-75E6495BB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3D77EF7E-C876-4C9C-BCFB-75E6495BB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3D77EF7E-C876-4C9C-BCFB-75E6495BB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A1272F-C753-455F-89BF-FF2732F78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57A1272F-C753-455F-89BF-FF2732F78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57A1272F-C753-455F-89BF-FF2732F78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C52860-37CC-41BF-A2F1-9B9ACB055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A4C52860-37CC-41BF-A2F1-9B9ACB055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A4C52860-37CC-41BF-A2F1-9B9ACB055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E67B31-D272-456C-92C0-AE3B516FF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65E67B31-D272-456C-92C0-AE3B516FF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65E67B31-D272-456C-92C0-AE3B516FF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B0B43B-DAB9-44D1-AA62-45B9108A8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graphicEl>
                                              <a:dgm id="{24B0B43B-DAB9-44D1-AA62-45B9108A8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24B0B43B-DAB9-44D1-AA62-45B9108A8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Chinesische Studierende in Deutschland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66237478"/>
              </p:ext>
            </p:extLst>
          </p:nvPr>
        </p:nvGraphicFramePr>
        <p:xfrm>
          <a:off x="250825" y="1619250"/>
          <a:ext cx="8642350" cy="486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 smtClean="0"/>
              <a:t>Quelle: wissenschaft-weltoffen.de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Chinesische Studierende an der FUB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250825" y="1619250"/>
          <a:ext cx="8642350" cy="486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 smtClean="0"/>
              <a:t>Quelle: FUB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Chinapartnerschaften der FUB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250824" y="1619250"/>
          <a:ext cx="8721725" cy="4862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31. Januar 2011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1EF0479-EE90-4FD0-B282-CC15D5BDC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B1EF0479-EE90-4FD0-B282-CC15D5BDCB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57F119-77CC-4BAC-BC8A-D905789FD1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1D57F119-77CC-4BAC-BC8A-D905789FD1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59D9FC-8110-43F8-AE01-469F7CBA2A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A059D9FC-8110-43F8-AE01-469F7CBA2A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9E4D94-B1F9-4338-A7BF-51072C6EB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E49E4D94-B1F9-4338-A7BF-51072C6EB0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FF4400-D036-4D81-B369-43873464F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dgm id="{2CFF4400-D036-4D81-B369-43873464F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19BB6B-5093-4D10-BC15-71D0D9B2FD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CC19BB6B-5093-4D10-BC15-71D0D9B2FD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D0EA21-59DF-48B8-BD20-7A0A94C46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dgm id="{DED0EA21-59DF-48B8-BD20-7A0A94C46A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E4E6A9-912D-4BA5-AF7C-E2694D37D0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80E4E6A9-912D-4BA5-AF7C-E2694D37D0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F3065B-ACE1-4540-8799-451BC1C5E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graphicEl>
                                              <a:dgm id="{6AF3065B-ACE1-4540-8799-451BC1C5E7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10994A-58D1-4F8B-BC0F-3232EC572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D210994A-58D1-4F8B-BC0F-3232EC5723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E7C05D-D8D3-4497-82FF-7EE0C7F69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graphicEl>
                                              <a:dgm id="{94E7C05D-D8D3-4497-82FF-7EE0C7F69F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Trends am Beispiel der FU-PKU-Kooperation</a:t>
            </a:r>
            <a:endParaRPr lang="de-D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61761155"/>
              </p:ext>
            </p:extLst>
          </p:nvPr>
        </p:nvGraphicFramePr>
        <p:xfrm>
          <a:off x="250825" y="1619250"/>
          <a:ext cx="8642350" cy="4862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31. Januar 2011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013C8C-97F0-4A6F-99F6-B7AF862039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EA013C8C-97F0-4A6F-99F6-B7AF862039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2FFBE4-897E-45DE-B928-77006468F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7B2FFBE4-897E-45DE-B928-77006468FC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1C7D2A-588C-47F8-BA56-D5AB4EF017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C41C7D2A-588C-47F8-BA56-D5AB4EF017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6FCEB5-3ACE-4C60-8B7A-508867927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946FCEB5-3ACE-4C60-8B7A-5088679279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555326-5494-42A3-811B-0868EAB5D9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dgm id="{BF555326-5494-42A3-811B-0868EAB5D9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47FC06-2A5B-4641-AD08-D4E50C5182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8D47FC06-2A5B-4641-AD08-D4E50C5182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E332C4-A489-4B96-8812-9169659DCE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dgm id="{11E332C4-A489-4B96-8812-9169659DCE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1AABBB-814D-46C0-9D1E-40DC018803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F41AABBB-814D-46C0-9D1E-40DC018803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D6B52F-C6BF-4ACE-B12E-87E9BD893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graphicEl>
                                              <a:dgm id="{C3D6B52F-C6BF-4ACE-B12E-87E9BD8935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6501AB-9A17-4FAB-877C-4FA28550B6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026501AB-9A17-4FAB-877C-4FA28550B6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FBFEEC-5930-4642-B43A-956D0B9D4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graphicEl>
                                              <a:dgm id="{64FBFEEC-5930-4642-B43A-956D0B9D41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F382728-06AE-444A-A0EE-20A6F9AC3B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graphicEl>
                                              <a:dgm id="{6F382728-06AE-444A-A0EE-20A6F9AC3B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186D75-6320-47C6-BC87-3AF478F5BA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">
                                            <p:graphicEl>
                                              <a:dgm id="{36186D75-6320-47C6-BC87-3AF478F5BA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5C9D86-1B9B-471B-96A6-E4E99AEDB1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">
                                            <p:graphicEl>
                                              <a:dgm id="{EA5C9D86-1B9B-471B-96A6-E4E99AEDB1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Trends und </a:t>
            </a:r>
            <a:r>
              <a:rPr lang="en-GB" dirty="0" err="1" smtClean="0"/>
              <a:t>Auswirkungen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10477398"/>
              </p:ext>
            </p:extLst>
          </p:nvPr>
        </p:nvGraphicFramePr>
        <p:xfrm>
          <a:off x="250825" y="1619250"/>
          <a:ext cx="8642350" cy="4862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31. Januar 2011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4906738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221789-B84C-439F-9D07-FF8E89BF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7221789-B84C-439F-9D07-FF8E89BF7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8E39E4-AC8B-4D01-8AEF-951E73E21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248E39E4-AC8B-4D01-8AEF-951E73E218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47B499-28E8-4C5A-A6E9-64A7C2B58B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1B47B499-28E8-4C5A-A6E9-64A7C2B58B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FB2E3C7-A63B-422D-8871-4AF5BBCC4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3FB2E3C7-A63B-422D-8871-4AF5BBCC49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D3FC3A-73FA-4F3E-9A44-57E8562A83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dgm id="{CED3FC3A-73FA-4F3E-9A44-57E8562A83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25FB60E-D2DF-4325-802A-1C6FCEADA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125FB60E-D2DF-4325-802A-1C6FCEADA5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1E4240A-36FC-4A21-BBAD-810E1D7F2C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dgm id="{B1E4240A-36FC-4A21-BBAD-810E1D7F2C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CBA058-6C9A-4B1F-AE10-7335488BB2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DECBA058-6C9A-4B1F-AE10-7335488BB2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FU-Rummel">
  <a:themeElements>
    <a:clrScheme name="FU_Standard-Vorlage_B 1">
      <a:dk1>
        <a:srgbClr val="333333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2A2A2A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333333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2A2A2A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FU-Rummel</Template>
  <TotalTime>0</TotalTime>
  <Words>308</Words>
  <Application>Microsoft Office PowerPoint</Application>
  <PresentationFormat>Bildschirmpräsentation (4:3)</PresentationFormat>
  <Paragraphs>57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FU-Rummel</vt:lpstr>
      <vt:lpstr>Trends im Bildungs-austausch mit China</vt:lpstr>
      <vt:lpstr>Die großen Trends</vt:lpstr>
      <vt:lpstr>Chinesische Studierende in Deutschland</vt:lpstr>
      <vt:lpstr>Chinesische Studierende an der FUB</vt:lpstr>
      <vt:lpstr>Die Chinapartnerschaften der FUB</vt:lpstr>
      <vt:lpstr>Trends am Beispiel der FU-PKU-Kooperation</vt:lpstr>
      <vt:lpstr>Trends und Auswirkungen</vt:lpstr>
    </vt:vector>
  </TitlesOfParts>
  <Company>Freie Universitaet Berlin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Dr. Stefan Rummel</dc:creator>
  <dc:description>Version 0.9, 10.11.2005</dc:description>
  <cp:lastModifiedBy>Dr. Stefan Rummel</cp:lastModifiedBy>
  <cp:revision>174</cp:revision>
  <cp:lastPrinted>2002-06-26T11:04:16Z</cp:lastPrinted>
  <dcterms:created xsi:type="dcterms:W3CDTF">2012-02-22T14:43:31Z</dcterms:created>
  <dcterms:modified xsi:type="dcterms:W3CDTF">2012-02-24T11:17:47Z</dcterms:modified>
</cp:coreProperties>
</file>