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8D976-2C64-4C7A-A405-6D4177DC57E1}" type="datetimeFigureOut">
              <a:rPr lang="de-DE" smtClean="0"/>
              <a:pPr/>
              <a:t>22.11.2010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ED1EB-11BE-431D-9776-0CE17C8AA8C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ED1EB-11BE-431D-9776-0CE17C8AA8C2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105F-BBD9-40D7-9B0F-D3D7C5987976}" type="datetimeFigureOut">
              <a:rPr lang="de-DE" smtClean="0"/>
              <a:pPr/>
              <a:t>22.11.2010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02D116A-26A2-4501-90D8-F90554E9E97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105F-BBD9-40D7-9B0F-D3D7C5987976}" type="datetimeFigureOut">
              <a:rPr lang="de-DE" smtClean="0"/>
              <a:pPr/>
              <a:t>22.11.2010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16A-26A2-4501-90D8-F90554E9E9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105F-BBD9-40D7-9B0F-D3D7C5987976}" type="datetimeFigureOut">
              <a:rPr lang="de-DE" smtClean="0"/>
              <a:pPr/>
              <a:t>22.11.2010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16A-26A2-4501-90D8-F90554E9E9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105F-BBD9-40D7-9B0F-D3D7C5987976}" type="datetimeFigureOut">
              <a:rPr lang="de-DE" smtClean="0"/>
              <a:pPr/>
              <a:t>22.11.2010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16A-26A2-4501-90D8-F90554E9E97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105F-BBD9-40D7-9B0F-D3D7C5987976}" type="datetimeFigureOut">
              <a:rPr lang="de-DE" smtClean="0"/>
              <a:pPr/>
              <a:t>22.11.2010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02D116A-26A2-4501-90D8-F90554E9E9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105F-BBD9-40D7-9B0F-D3D7C5987976}" type="datetimeFigureOut">
              <a:rPr lang="de-DE" smtClean="0"/>
              <a:pPr/>
              <a:t>22.11.2010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16A-26A2-4501-90D8-F90554E9E97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105F-BBD9-40D7-9B0F-D3D7C5987976}" type="datetimeFigureOut">
              <a:rPr lang="de-DE" smtClean="0"/>
              <a:pPr/>
              <a:t>22.11.2010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16A-26A2-4501-90D8-F90554E9E97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105F-BBD9-40D7-9B0F-D3D7C5987976}" type="datetimeFigureOut">
              <a:rPr lang="de-DE" smtClean="0"/>
              <a:pPr/>
              <a:t>22.11.2010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16A-26A2-4501-90D8-F90554E9E9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105F-BBD9-40D7-9B0F-D3D7C5987976}" type="datetimeFigureOut">
              <a:rPr lang="de-DE" smtClean="0"/>
              <a:pPr/>
              <a:t>22.11.2010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16A-26A2-4501-90D8-F90554E9E9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105F-BBD9-40D7-9B0F-D3D7C5987976}" type="datetimeFigureOut">
              <a:rPr lang="de-DE" smtClean="0"/>
              <a:pPr/>
              <a:t>22.11.2010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16A-26A2-4501-90D8-F90554E9E97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105F-BBD9-40D7-9B0F-D3D7C5987976}" type="datetimeFigureOut">
              <a:rPr lang="de-DE" smtClean="0"/>
              <a:pPr/>
              <a:t>22.11.2010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02D116A-26A2-4501-90D8-F90554E9E97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64105F-BBD9-40D7-9B0F-D3D7C5987976}" type="datetimeFigureOut">
              <a:rPr lang="de-DE" smtClean="0"/>
              <a:pPr/>
              <a:t>22.11.2010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02D116A-26A2-4501-90D8-F90554E9E9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Ursache und Wirkung</a:t>
            </a:r>
          </a:p>
          <a:p>
            <a:endParaRPr lang="de-DE" sz="1800" dirty="0" smtClean="0"/>
          </a:p>
          <a:p>
            <a:endParaRPr lang="de-DE" sz="1800" dirty="0" smtClean="0"/>
          </a:p>
          <a:p>
            <a:endParaRPr lang="de-DE" sz="1800" smtClean="0"/>
          </a:p>
          <a:p>
            <a:r>
              <a:rPr lang="de-DE" sz="1800" smtClean="0"/>
              <a:t>Monika </a:t>
            </a:r>
            <a:r>
              <a:rPr lang="de-DE" sz="1800" dirty="0" smtClean="0"/>
              <a:t>Sprung</a:t>
            </a:r>
          </a:p>
          <a:p>
            <a:r>
              <a:rPr lang="de-DE" sz="1800" dirty="0" smtClean="0"/>
              <a:t>Ruhr-Universität Bochum</a:t>
            </a:r>
            <a:endParaRPr lang="de-DE" sz="18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Ishikawa</a:t>
            </a:r>
            <a:r>
              <a:rPr lang="de-DE" dirty="0" smtClean="0"/>
              <a:t>-Diagramm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 flipV="1">
            <a:off x="857224" y="3071810"/>
            <a:ext cx="6786610" cy="714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hteck 4"/>
          <p:cNvSpPr/>
          <p:nvPr/>
        </p:nvSpPr>
        <p:spPr>
          <a:xfrm>
            <a:off x="7643834" y="2857496"/>
            <a:ext cx="1128714" cy="500066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Planung ist  schwierig</a:t>
            </a:r>
            <a:endParaRPr lang="de-DE" sz="1000" dirty="0"/>
          </a:p>
        </p:txBody>
      </p:sp>
      <p:cxnSp>
        <p:nvCxnSpPr>
          <p:cNvPr id="7" name="Gerade Verbindung 6"/>
          <p:cNvCxnSpPr>
            <a:endCxn id="22" idx="0"/>
          </p:cNvCxnSpPr>
          <p:nvPr/>
        </p:nvCxnSpPr>
        <p:spPr>
          <a:xfrm rot="5400000">
            <a:off x="4947051" y="3589737"/>
            <a:ext cx="2714642" cy="1678793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>
            <a:stCxn id="26" idx="2"/>
          </p:cNvCxnSpPr>
          <p:nvPr/>
        </p:nvCxnSpPr>
        <p:spPr>
          <a:xfrm rot="16200000" flipH="1">
            <a:off x="4925616" y="1139410"/>
            <a:ext cx="2286016" cy="157878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rot="5400000">
            <a:off x="2571736" y="3500438"/>
            <a:ext cx="2857520" cy="20002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rot="5400000">
            <a:off x="321439" y="3679033"/>
            <a:ext cx="2928958" cy="18573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>
            <a:endCxn id="27" idx="2"/>
          </p:cNvCxnSpPr>
          <p:nvPr/>
        </p:nvCxnSpPr>
        <p:spPr>
          <a:xfrm rot="16200000" flipV="1">
            <a:off x="1460874" y="960815"/>
            <a:ext cx="2286016" cy="20788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/>
          <p:cNvSpPr/>
          <p:nvPr/>
        </p:nvSpPr>
        <p:spPr>
          <a:xfrm>
            <a:off x="4714876" y="5786454"/>
            <a:ext cx="150019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bg1"/>
                </a:solidFill>
              </a:rPr>
              <a:t>Rahmen-</a:t>
            </a:r>
          </a:p>
          <a:p>
            <a:pPr algn="ctr"/>
            <a:r>
              <a:rPr lang="de-DE" sz="1200" dirty="0" err="1" smtClean="0">
                <a:solidFill>
                  <a:schemeClr val="bg1"/>
                </a:solidFill>
              </a:rPr>
              <a:t>bedingungen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2500298" y="5786454"/>
            <a:ext cx="112871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Mittel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571472" y="5786454"/>
            <a:ext cx="112871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smtClean="0">
                <a:solidFill>
                  <a:schemeClr val="bg1"/>
                </a:solidFill>
              </a:rPr>
              <a:t>Indikatoren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4714876" y="357166"/>
            <a:ext cx="112871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bg1"/>
                </a:solidFill>
              </a:rPr>
              <a:t>Management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1000100" y="428604"/>
            <a:ext cx="112871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Personal</a:t>
            </a:r>
            <a:endParaRPr lang="de-DE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 flipV="1">
            <a:off x="857224" y="3571876"/>
            <a:ext cx="6786610" cy="714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hteck 4"/>
          <p:cNvSpPr/>
          <p:nvPr/>
        </p:nvSpPr>
        <p:spPr>
          <a:xfrm>
            <a:off x="7643834" y="3286124"/>
            <a:ext cx="112871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Planung ist  schwierig</a:t>
            </a:r>
            <a:endParaRPr lang="de-DE" sz="1000" dirty="0"/>
          </a:p>
        </p:txBody>
      </p:sp>
      <p:cxnSp>
        <p:nvCxnSpPr>
          <p:cNvPr id="7" name="Gerade Verbindung 6"/>
          <p:cNvCxnSpPr/>
          <p:nvPr/>
        </p:nvCxnSpPr>
        <p:spPr>
          <a:xfrm rot="5400000">
            <a:off x="678629" y="3893347"/>
            <a:ext cx="2357454" cy="185738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>
            <a:stCxn id="26" idx="2"/>
          </p:cNvCxnSpPr>
          <p:nvPr/>
        </p:nvCxnSpPr>
        <p:spPr>
          <a:xfrm rot="16200000" flipH="1">
            <a:off x="4777191" y="1359273"/>
            <a:ext cx="2511428" cy="19359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rot="5400000">
            <a:off x="2857488" y="3643314"/>
            <a:ext cx="2500330" cy="23574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>
            <a:endCxn id="24" idx="0"/>
          </p:cNvCxnSpPr>
          <p:nvPr/>
        </p:nvCxnSpPr>
        <p:spPr>
          <a:xfrm rot="5400000">
            <a:off x="4997056" y="3782618"/>
            <a:ext cx="2571766" cy="21502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>
            <a:endCxn id="27" idx="2"/>
          </p:cNvCxnSpPr>
          <p:nvPr/>
        </p:nvCxnSpPr>
        <p:spPr>
          <a:xfrm rot="10800000">
            <a:off x="1493020" y="1071546"/>
            <a:ext cx="2721791" cy="25003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/>
          <p:cNvSpPr/>
          <p:nvPr/>
        </p:nvSpPr>
        <p:spPr>
          <a:xfrm>
            <a:off x="428596" y="6072206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Rahmen-</a:t>
            </a:r>
          </a:p>
          <a:p>
            <a:pPr algn="ctr"/>
            <a:r>
              <a:rPr lang="de-DE" sz="1400" dirty="0" err="1" smtClean="0">
                <a:solidFill>
                  <a:schemeClr val="bg1"/>
                </a:solidFill>
              </a:rPr>
              <a:t>bedingungen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2571736" y="6072206"/>
            <a:ext cx="112871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Mittel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4643438" y="6143644"/>
            <a:ext cx="112871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Erfolgs-</a:t>
            </a:r>
          </a:p>
          <a:p>
            <a:pPr algn="ctr"/>
            <a:r>
              <a:rPr lang="de-DE" sz="1400" dirty="0" err="1" smtClean="0">
                <a:solidFill>
                  <a:schemeClr val="bg1"/>
                </a:solidFill>
              </a:rPr>
              <a:t>messung</a:t>
            </a:r>
            <a:r>
              <a:rPr lang="de-DE" sz="1400" dirty="0" smtClean="0">
                <a:solidFill>
                  <a:schemeClr val="bg1"/>
                </a:solidFill>
              </a:rPr>
              <a:t> 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4500562" y="642918"/>
            <a:ext cx="112871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bg1"/>
                </a:solidFill>
              </a:rPr>
              <a:t>Management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928662" y="642918"/>
            <a:ext cx="112871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Personal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2000232" y="1857364"/>
            <a:ext cx="1214446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</p:txBody>
      </p:sp>
      <p:sp>
        <p:nvSpPr>
          <p:cNvPr id="37" name="Ellipse 36"/>
          <p:cNvSpPr/>
          <p:nvPr/>
        </p:nvSpPr>
        <p:spPr>
          <a:xfrm>
            <a:off x="5429256" y="1857364"/>
            <a:ext cx="91440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4929190" y="1285860"/>
            <a:ext cx="91440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9" name="Ellipse 38"/>
          <p:cNvSpPr/>
          <p:nvPr/>
        </p:nvSpPr>
        <p:spPr>
          <a:xfrm>
            <a:off x="2643174" y="2428868"/>
            <a:ext cx="1214446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3357554" y="3000372"/>
            <a:ext cx="107157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1285852" y="1214422"/>
            <a:ext cx="1143008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häufiger Wechsel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3929058" y="4286256"/>
            <a:ext cx="91440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4572000" y="3714752"/>
            <a:ext cx="91440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5929322" y="2500306"/>
            <a:ext cx="91440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5" name="Ellipse 44"/>
          <p:cNvSpPr/>
          <p:nvPr/>
        </p:nvSpPr>
        <p:spPr>
          <a:xfrm>
            <a:off x="3428992" y="4857760"/>
            <a:ext cx="91440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6" name="Ellipse 45"/>
          <p:cNvSpPr/>
          <p:nvPr/>
        </p:nvSpPr>
        <p:spPr>
          <a:xfrm>
            <a:off x="3000364" y="5429264"/>
            <a:ext cx="91440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Ellipse 46"/>
          <p:cNvSpPr/>
          <p:nvPr/>
        </p:nvSpPr>
        <p:spPr>
          <a:xfrm>
            <a:off x="1000100" y="5143512"/>
            <a:ext cx="91440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Ellipse 47"/>
          <p:cNvSpPr/>
          <p:nvPr/>
        </p:nvSpPr>
        <p:spPr>
          <a:xfrm>
            <a:off x="1571604" y="4500570"/>
            <a:ext cx="91440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Ellipse 48"/>
          <p:cNvSpPr/>
          <p:nvPr/>
        </p:nvSpPr>
        <p:spPr>
          <a:xfrm>
            <a:off x="2000232" y="3857628"/>
            <a:ext cx="91440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0" name="Ellipse 49"/>
          <p:cNvSpPr/>
          <p:nvPr/>
        </p:nvSpPr>
        <p:spPr>
          <a:xfrm>
            <a:off x="5000628" y="5286388"/>
            <a:ext cx="91440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5786446" y="4643446"/>
            <a:ext cx="91440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2" name="Ellipse 51"/>
          <p:cNvSpPr/>
          <p:nvPr/>
        </p:nvSpPr>
        <p:spPr>
          <a:xfrm>
            <a:off x="6286512" y="3857628"/>
            <a:ext cx="914400" cy="5000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Dactylo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actylos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30</Words>
  <Application>Microsoft Office PowerPoint</Application>
  <PresentationFormat>Bildschirmpräsentation (4:3)</PresentationFormat>
  <Paragraphs>24</Paragraphs>
  <Slides>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Dactylos</vt:lpstr>
      <vt:lpstr>Ishikawa-Diagramm</vt:lpstr>
      <vt:lpstr>Folie 2</vt:lpstr>
      <vt:lpstr>Folie 3</vt:lpstr>
    </vt:vector>
  </TitlesOfParts>
  <Company>RUB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Sprung</dc:creator>
  <cp:lastModifiedBy>Sprung</cp:lastModifiedBy>
  <cp:revision>12</cp:revision>
  <dcterms:created xsi:type="dcterms:W3CDTF">2010-03-04T09:45:05Z</dcterms:created>
  <dcterms:modified xsi:type="dcterms:W3CDTF">2010-11-22T16:40:02Z</dcterms:modified>
</cp:coreProperties>
</file>